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4"/>
  </p:sldMasterIdLst>
  <p:notesMasterIdLst>
    <p:notesMasterId r:id="rId11"/>
  </p:notesMasterIdLst>
  <p:handoutMasterIdLst>
    <p:handoutMasterId r:id="rId12"/>
  </p:handoutMasterIdLst>
  <p:sldIdLst>
    <p:sldId id="265" r:id="rId5"/>
    <p:sldId id="271" r:id="rId6"/>
    <p:sldId id="257" r:id="rId7"/>
    <p:sldId id="273" r:id="rId8"/>
    <p:sldId id="272" r:id="rId9"/>
    <p:sldId id="268" r:id="rId10"/>
  </p:sldIdLst>
  <p:sldSz cx="12192000" cy="6858000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Gutierrez" initials="JG" lastIdx="1" clrIdx="0">
    <p:extLst>
      <p:ext uri="{19B8F6BF-5375-455C-9EA6-DF929625EA0E}">
        <p15:presenceInfo xmlns:p15="http://schemas.microsoft.com/office/powerpoint/2012/main" userId="S::Jason.Gutierrez@untsystem.edu::71389534-91e4-49ce-b632-7aef4b54e7b6" providerId="AD"/>
      </p:ext>
    </p:extLst>
  </p:cmAuthor>
  <p:cmAuthor id="2" name="Mendez, Larry" initials="ML" lastIdx="1" clrIdx="1">
    <p:extLst>
      <p:ext uri="{19B8F6BF-5375-455C-9EA6-DF929625EA0E}">
        <p15:presenceInfo xmlns:p15="http://schemas.microsoft.com/office/powerpoint/2012/main" userId="Mendez, Larry" providerId="None"/>
      </p:ext>
    </p:extLst>
  </p:cmAuthor>
  <p:cmAuthor id="3" name="Daniel, Bryan" initials="DB" lastIdx="5" clrIdx="2">
    <p:extLst>
      <p:ext uri="{19B8F6BF-5375-455C-9EA6-DF929625EA0E}">
        <p15:presenceInfo xmlns:p15="http://schemas.microsoft.com/office/powerpoint/2012/main" userId="S::bryan.daniel@untsystem.edu::a25626a2-c366-4b7b-8938-3649bc5ade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/>
    <p:restoredTop sz="94688"/>
  </p:normalViewPr>
  <p:slideViewPr>
    <p:cSldViewPr snapToGrid="0">
      <p:cViewPr varScale="1">
        <p:scale>
          <a:sx n="54" d="100"/>
          <a:sy n="54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8D61A-D26D-4342-A0EA-D373B11B8C2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139B21D-F590-4DFD-A348-5FCD9FA0770C}">
      <dgm:prSet/>
      <dgm:spPr/>
      <dgm:t>
        <a:bodyPr/>
        <a:lstStyle/>
        <a:p>
          <a:pPr>
            <a:defRPr cap="all"/>
          </a:pPr>
          <a:r>
            <a:rPr lang="en-US" dirty="0"/>
            <a:t>Website: icp.untdallas.edu</a:t>
          </a:r>
        </a:p>
      </dgm:t>
    </dgm:pt>
    <dgm:pt modelId="{AC0D2B93-319A-465A-9BB6-CC010080F232}" type="parTrans" cxnId="{E18FC1AF-B51B-4CAF-99F3-DE7403EB9BBE}">
      <dgm:prSet/>
      <dgm:spPr/>
      <dgm:t>
        <a:bodyPr/>
        <a:lstStyle/>
        <a:p>
          <a:endParaRPr lang="en-US"/>
        </a:p>
      </dgm:t>
    </dgm:pt>
    <dgm:pt modelId="{D2A78DDB-4DC7-4819-927F-95CA35B8408E}" type="sibTrans" cxnId="{E18FC1AF-B51B-4CAF-99F3-DE7403EB9BBE}">
      <dgm:prSet/>
      <dgm:spPr/>
      <dgm:t>
        <a:bodyPr/>
        <a:lstStyle/>
        <a:p>
          <a:endParaRPr lang="en-US"/>
        </a:p>
      </dgm:t>
    </dgm:pt>
    <dgm:pt modelId="{BB793F43-796A-4DAD-9591-8D682A07F1C8}">
      <dgm:prSet/>
      <dgm:spPr/>
      <dgm:t>
        <a:bodyPr/>
        <a:lstStyle/>
        <a:p>
          <a:pPr>
            <a:defRPr cap="all"/>
          </a:pPr>
          <a:r>
            <a:rPr lang="en-US" dirty="0"/>
            <a:t>Online Sessions with Microsoft: </a:t>
          </a:r>
        </a:p>
        <a:p>
          <a:pPr>
            <a:defRPr cap="all"/>
          </a:pPr>
          <a:r>
            <a:rPr lang="en-US" b="0" i="0" dirty="0"/>
            <a:t>every Thursday from 9:30 – 10:30 a.m.</a:t>
          </a:r>
          <a:endParaRPr lang="en-US" dirty="0"/>
        </a:p>
      </dgm:t>
    </dgm:pt>
    <dgm:pt modelId="{DB05B189-7612-4DA3-BECF-08A60129CCA1}" type="parTrans" cxnId="{98F41D43-B712-4F17-96A3-4283542E363E}">
      <dgm:prSet/>
      <dgm:spPr/>
      <dgm:t>
        <a:bodyPr/>
        <a:lstStyle/>
        <a:p>
          <a:endParaRPr lang="en-US"/>
        </a:p>
      </dgm:t>
    </dgm:pt>
    <dgm:pt modelId="{3E8AD9F7-4BB3-484F-8183-F355BC689A7B}" type="sibTrans" cxnId="{98F41D43-B712-4F17-96A3-4283542E363E}">
      <dgm:prSet/>
      <dgm:spPr/>
      <dgm:t>
        <a:bodyPr/>
        <a:lstStyle/>
        <a:p>
          <a:endParaRPr lang="en-US"/>
        </a:p>
      </dgm:t>
    </dgm:pt>
    <dgm:pt modelId="{025A43C0-4D97-4FA9-9E67-A37D2F141DBB}">
      <dgm:prSet/>
      <dgm:spPr/>
      <dgm:t>
        <a:bodyPr/>
        <a:lstStyle/>
        <a:p>
          <a:pPr>
            <a:defRPr cap="all"/>
          </a:pPr>
          <a:r>
            <a:rPr lang="en-US" dirty="0"/>
            <a:t>Self-Paced Learning: TBA</a:t>
          </a:r>
        </a:p>
      </dgm:t>
    </dgm:pt>
    <dgm:pt modelId="{9440FEDD-8867-4F97-9CF5-7DDE04F8F547}" type="parTrans" cxnId="{70212235-9E8A-485F-B74F-8127A4CAD8F7}">
      <dgm:prSet/>
      <dgm:spPr/>
      <dgm:t>
        <a:bodyPr/>
        <a:lstStyle/>
        <a:p>
          <a:endParaRPr lang="en-US"/>
        </a:p>
      </dgm:t>
    </dgm:pt>
    <dgm:pt modelId="{07C6AA95-9D02-4123-A9D9-DCB4AFE69E34}" type="sibTrans" cxnId="{70212235-9E8A-485F-B74F-8127A4CAD8F7}">
      <dgm:prSet/>
      <dgm:spPr/>
      <dgm:t>
        <a:bodyPr/>
        <a:lstStyle/>
        <a:p>
          <a:endParaRPr lang="en-US"/>
        </a:p>
      </dgm:t>
    </dgm:pt>
    <dgm:pt modelId="{3F966658-02D7-436E-8FB6-792D66F6845B}">
      <dgm:prSet/>
      <dgm:spPr/>
      <dgm:t>
        <a:bodyPr/>
        <a:lstStyle/>
        <a:p>
          <a:pPr>
            <a:defRPr cap="all"/>
          </a:pPr>
          <a:r>
            <a:rPr lang="en-US"/>
            <a:t>One-on-One training with OIT</a:t>
          </a:r>
        </a:p>
      </dgm:t>
    </dgm:pt>
    <dgm:pt modelId="{AC4F6297-95BA-48A3-8AE5-FC2857CBBB34}" type="parTrans" cxnId="{03E950BF-D6C3-44E9-A3E7-ADEED5457A75}">
      <dgm:prSet/>
      <dgm:spPr/>
      <dgm:t>
        <a:bodyPr/>
        <a:lstStyle/>
        <a:p>
          <a:endParaRPr lang="en-US"/>
        </a:p>
      </dgm:t>
    </dgm:pt>
    <dgm:pt modelId="{EA6C661A-E618-406A-B160-ABD28E0D9E5C}" type="sibTrans" cxnId="{03E950BF-D6C3-44E9-A3E7-ADEED5457A75}">
      <dgm:prSet/>
      <dgm:spPr/>
      <dgm:t>
        <a:bodyPr/>
        <a:lstStyle/>
        <a:p>
          <a:endParaRPr lang="en-US"/>
        </a:p>
      </dgm:t>
    </dgm:pt>
    <dgm:pt modelId="{1F83EDBC-9B81-43BD-AE1C-02BE0C112A58}" type="pres">
      <dgm:prSet presAssocID="{3798D61A-D26D-4342-A0EA-D373B11B8C2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759E79-A19E-4D9D-A5A8-82440BB740E9}" type="pres">
      <dgm:prSet presAssocID="{D139B21D-F590-4DFD-A348-5FCD9FA0770C}" presName="compNode" presStyleCnt="0"/>
      <dgm:spPr/>
    </dgm:pt>
    <dgm:pt modelId="{513562CB-2202-4E2B-975E-1D99860C5A6B}" type="pres">
      <dgm:prSet presAssocID="{D139B21D-F590-4DFD-A348-5FCD9FA0770C}" presName="iconBgRect" presStyleLbl="bgShp" presStyleIdx="0" presStyleCnt="4"/>
      <dgm:spPr/>
    </dgm:pt>
    <dgm:pt modelId="{DD64F1C5-CC82-4E66-BECB-6CDB827E454E}" type="pres">
      <dgm:prSet presAssocID="{D139B21D-F590-4DFD-A348-5FCD9FA0770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30526B2A-BB48-4B92-9EFC-5F5912B6AE01}" type="pres">
      <dgm:prSet presAssocID="{D139B21D-F590-4DFD-A348-5FCD9FA0770C}" presName="spaceRect" presStyleCnt="0"/>
      <dgm:spPr/>
    </dgm:pt>
    <dgm:pt modelId="{E2B3A9C7-1F2C-4369-A076-A06B344EE9D9}" type="pres">
      <dgm:prSet presAssocID="{D139B21D-F590-4DFD-A348-5FCD9FA0770C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9967AFA-6692-41E9-9F66-0853A84FCFC5}" type="pres">
      <dgm:prSet presAssocID="{D2A78DDB-4DC7-4819-927F-95CA35B8408E}" presName="sibTrans" presStyleCnt="0"/>
      <dgm:spPr/>
    </dgm:pt>
    <dgm:pt modelId="{CA412AA1-EA17-4DB5-B579-FAF9ECC7F8FC}" type="pres">
      <dgm:prSet presAssocID="{BB793F43-796A-4DAD-9591-8D682A07F1C8}" presName="compNode" presStyleCnt="0"/>
      <dgm:spPr/>
    </dgm:pt>
    <dgm:pt modelId="{D18C82C9-D64B-443B-A86A-F1D1D26F3C84}" type="pres">
      <dgm:prSet presAssocID="{BB793F43-796A-4DAD-9591-8D682A07F1C8}" presName="iconBgRect" presStyleLbl="bgShp" presStyleIdx="1" presStyleCnt="4"/>
      <dgm:spPr/>
    </dgm:pt>
    <dgm:pt modelId="{FAD63262-01D9-4C87-A48A-C8B7C0C45A7E}" type="pres">
      <dgm:prSet presAssocID="{BB793F43-796A-4DAD-9591-8D682A07F1C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4FA567D-3E20-49E3-BFFC-DF123019C08B}" type="pres">
      <dgm:prSet presAssocID="{BB793F43-796A-4DAD-9591-8D682A07F1C8}" presName="spaceRect" presStyleCnt="0"/>
      <dgm:spPr/>
    </dgm:pt>
    <dgm:pt modelId="{518E137C-F8A8-42A3-BEBC-4D5BF002A7C3}" type="pres">
      <dgm:prSet presAssocID="{BB793F43-796A-4DAD-9591-8D682A07F1C8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025C64B-CFAE-4DEC-8E4A-48D43CA24B9D}" type="pres">
      <dgm:prSet presAssocID="{3E8AD9F7-4BB3-484F-8183-F355BC689A7B}" presName="sibTrans" presStyleCnt="0"/>
      <dgm:spPr/>
    </dgm:pt>
    <dgm:pt modelId="{943070FC-3059-4478-8472-3D83E88EA921}" type="pres">
      <dgm:prSet presAssocID="{025A43C0-4D97-4FA9-9E67-A37D2F141DBB}" presName="compNode" presStyleCnt="0"/>
      <dgm:spPr/>
    </dgm:pt>
    <dgm:pt modelId="{80572609-F63A-4A15-A88D-67BF002A80C5}" type="pres">
      <dgm:prSet presAssocID="{025A43C0-4D97-4FA9-9E67-A37D2F141DBB}" presName="iconBgRect" presStyleLbl="bgShp" presStyleIdx="2" presStyleCnt="4"/>
      <dgm:spPr/>
    </dgm:pt>
    <dgm:pt modelId="{668ABF24-85E8-4938-9103-16C4A2EA030D}" type="pres">
      <dgm:prSet presAssocID="{025A43C0-4D97-4FA9-9E67-A37D2F141DB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036D421-EF72-476A-AC34-86E1A316D144}" type="pres">
      <dgm:prSet presAssocID="{025A43C0-4D97-4FA9-9E67-A37D2F141DBB}" presName="spaceRect" presStyleCnt="0"/>
      <dgm:spPr/>
    </dgm:pt>
    <dgm:pt modelId="{C4348732-CFF2-467D-813A-B56C560157C1}" type="pres">
      <dgm:prSet presAssocID="{025A43C0-4D97-4FA9-9E67-A37D2F141DBB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379CFA0-29B5-46EA-82AF-523EDCB868CA}" type="pres">
      <dgm:prSet presAssocID="{07C6AA95-9D02-4123-A9D9-DCB4AFE69E34}" presName="sibTrans" presStyleCnt="0"/>
      <dgm:spPr/>
    </dgm:pt>
    <dgm:pt modelId="{2EE99B37-E072-4985-99CB-CD5C67B7BB15}" type="pres">
      <dgm:prSet presAssocID="{3F966658-02D7-436E-8FB6-792D66F6845B}" presName="compNode" presStyleCnt="0"/>
      <dgm:spPr/>
    </dgm:pt>
    <dgm:pt modelId="{5326E1BC-487C-4F5D-A76D-83D46D57D7BB}" type="pres">
      <dgm:prSet presAssocID="{3F966658-02D7-436E-8FB6-792D66F6845B}" presName="iconBgRect" presStyleLbl="bgShp" presStyleIdx="3" presStyleCnt="4"/>
      <dgm:spPr/>
    </dgm:pt>
    <dgm:pt modelId="{A7138F90-2338-4098-9519-DD67AC11C4F9}" type="pres">
      <dgm:prSet presAssocID="{3F966658-02D7-436E-8FB6-792D66F6845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71BC5372-E1CA-46D5-BD2C-116FFA78BF7C}" type="pres">
      <dgm:prSet presAssocID="{3F966658-02D7-436E-8FB6-792D66F6845B}" presName="spaceRect" presStyleCnt="0"/>
      <dgm:spPr/>
    </dgm:pt>
    <dgm:pt modelId="{A14BE4AE-2E3E-4B94-A55B-13689A0A765D}" type="pres">
      <dgm:prSet presAssocID="{3F966658-02D7-436E-8FB6-792D66F6845B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BC1E65-D4AA-45FD-B2D8-E1BE70BDA1A1}" type="presOf" srcId="{3F966658-02D7-436E-8FB6-792D66F6845B}" destId="{A14BE4AE-2E3E-4B94-A55B-13689A0A765D}" srcOrd="0" destOrd="0" presId="urn:microsoft.com/office/officeart/2018/5/layout/IconCircleLabelList"/>
    <dgm:cxn modelId="{70212235-9E8A-485F-B74F-8127A4CAD8F7}" srcId="{3798D61A-D26D-4342-A0EA-D373B11B8C25}" destId="{025A43C0-4D97-4FA9-9E67-A37D2F141DBB}" srcOrd="2" destOrd="0" parTransId="{9440FEDD-8867-4F97-9CF5-7DDE04F8F547}" sibTransId="{07C6AA95-9D02-4123-A9D9-DCB4AFE69E34}"/>
    <dgm:cxn modelId="{FDA5CF39-2AA8-4D2C-A821-21AE92BF468C}" type="presOf" srcId="{3798D61A-D26D-4342-A0EA-D373B11B8C25}" destId="{1F83EDBC-9B81-43BD-AE1C-02BE0C112A58}" srcOrd="0" destOrd="0" presId="urn:microsoft.com/office/officeart/2018/5/layout/IconCircleLabelList"/>
    <dgm:cxn modelId="{E18FC1AF-B51B-4CAF-99F3-DE7403EB9BBE}" srcId="{3798D61A-D26D-4342-A0EA-D373B11B8C25}" destId="{D139B21D-F590-4DFD-A348-5FCD9FA0770C}" srcOrd="0" destOrd="0" parTransId="{AC0D2B93-319A-465A-9BB6-CC010080F232}" sibTransId="{D2A78DDB-4DC7-4819-927F-95CA35B8408E}"/>
    <dgm:cxn modelId="{8C898E90-54B4-4CCD-8FDA-CD80A99C7CD2}" type="presOf" srcId="{BB793F43-796A-4DAD-9591-8D682A07F1C8}" destId="{518E137C-F8A8-42A3-BEBC-4D5BF002A7C3}" srcOrd="0" destOrd="0" presId="urn:microsoft.com/office/officeart/2018/5/layout/IconCircleLabelList"/>
    <dgm:cxn modelId="{D1AF81F0-4624-4A76-92D7-05B8CFF874E6}" type="presOf" srcId="{D139B21D-F590-4DFD-A348-5FCD9FA0770C}" destId="{E2B3A9C7-1F2C-4369-A076-A06B344EE9D9}" srcOrd="0" destOrd="0" presId="urn:microsoft.com/office/officeart/2018/5/layout/IconCircleLabelList"/>
    <dgm:cxn modelId="{D0A7E1EC-0569-42DA-8A90-64A70DA71FC4}" type="presOf" srcId="{025A43C0-4D97-4FA9-9E67-A37D2F141DBB}" destId="{C4348732-CFF2-467D-813A-B56C560157C1}" srcOrd="0" destOrd="0" presId="urn:microsoft.com/office/officeart/2018/5/layout/IconCircleLabelList"/>
    <dgm:cxn modelId="{98F41D43-B712-4F17-96A3-4283542E363E}" srcId="{3798D61A-D26D-4342-A0EA-D373B11B8C25}" destId="{BB793F43-796A-4DAD-9591-8D682A07F1C8}" srcOrd="1" destOrd="0" parTransId="{DB05B189-7612-4DA3-BECF-08A60129CCA1}" sibTransId="{3E8AD9F7-4BB3-484F-8183-F355BC689A7B}"/>
    <dgm:cxn modelId="{03E950BF-D6C3-44E9-A3E7-ADEED5457A75}" srcId="{3798D61A-D26D-4342-A0EA-D373B11B8C25}" destId="{3F966658-02D7-436E-8FB6-792D66F6845B}" srcOrd="3" destOrd="0" parTransId="{AC4F6297-95BA-48A3-8AE5-FC2857CBBB34}" sibTransId="{EA6C661A-E618-406A-B160-ABD28E0D9E5C}"/>
    <dgm:cxn modelId="{78B540E0-2753-4DDC-878B-DDCB8EB7AC5C}" type="presParOf" srcId="{1F83EDBC-9B81-43BD-AE1C-02BE0C112A58}" destId="{40759E79-A19E-4D9D-A5A8-82440BB740E9}" srcOrd="0" destOrd="0" presId="urn:microsoft.com/office/officeart/2018/5/layout/IconCircleLabelList"/>
    <dgm:cxn modelId="{70E309C6-1F1D-4968-A753-52B706B5005B}" type="presParOf" srcId="{40759E79-A19E-4D9D-A5A8-82440BB740E9}" destId="{513562CB-2202-4E2B-975E-1D99860C5A6B}" srcOrd="0" destOrd="0" presId="urn:microsoft.com/office/officeart/2018/5/layout/IconCircleLabelList"/>
    <dgm:cxn modelId="{2DB9B2EC-B19C-4B21-8F6A-EF6EBDC661F9}" type="presParOf" srcId="{40759E79-A19E-4D9D-A5A8-82440BB740E9}" destId="{DD64F1C5-CC82-4E66-BECB-6CDB827E454E}" srcOrd="1" destOrd="0" presId="urn:microsoft.com/office/officeart/2018/5/layout/IconCircleLabelList"/>
    <dgm:cxn modelId="{B06585CB-1721-4329-B967-D99C69DA58EC}" type="presParOf" srcId="{40759E79-A19E-4D9D-A5A8-82440BB740E9}" destId="{30526B2A-BB48-4B92-9EFC-5F5912B6AE01}" srcOrd="2" destOrd="0" presId="urn:microsoft.com/office/officeart/2018/5/layout/IconCircleLabelList"/>
    <dgm:cxn modelId="{5BD4F9DE-A49D-4E83-8422-72E36FEAD34B}" type="presParOf" srcId="{40759E79-A19E-4D9D-A5A8-82440BB740E9}" destId="{E2B3A9C7-1F2C-4369-A076-A06B344EE9D9}" srcOrd="3" destOrd="0" presId="urn:microsoft.com/office/officeart/2018/5/layout/IconCircleLabelList"/>
    <dgm:cxn modelId="{EB65F29D-15E7-4D45-A3DF-21A78E0E54F5}" type="presParOf" srcId="{1F83EDBC-9B81-43BD-AE1C-02BE0C112A58}" destId="{B9967AFA-6692-41E9-9F66-0853A84FCFC5}" srcOrd="1" destOrd="0" presId="urn:microsoft.com/office/officeart/2018/5/layout/IconCircleLabelList"/>
    <dgm:cxn modelId="{DA0A07C1-B93B-43C2-8C26-3ED2B0C3546D}" type="presParOf" srcId="{1F83EDBC-9B81-43BD-AE1C-02BE0C112A58}" destId="{CA412AA1-EA17-4DB5-B579-FAF9ECC7F8FC}" srcOrd="2" destOrd="0" presId="urn:microsoft.com/office/officeart/2018/5/layout/IconCircleLabelList"/>
    <dgm:cxn modelId="{90670FB1-B0FE-4FA7-A955-88F5C8647836}" type="presParOf" srcId="{CA412AA1-EA17-4DB5-B579-FAF9ECC7F8FC}" destId="{D18C82C9-D64B-443B-A86A-F1D1D26F3C84}" srcOrd="0" destOrd="0" presId="urn:microsoft.com/office/officeart/2018/5/layout/IconCircleLabelList"/>
    <dgm:cxn modelId="{D5408463-CA25-4531-A076-18A7CAABE4EA}" type="presParOf" srcId="{CA412AA1-EA17-4DB5-B579-FAF9ECC7F8FC}" destId="{FAD63262-01D9-4C87-A48A-C8B7C0C45A7E}" srcOrd="1" destOrd="0" presId="urn:microsoft.com/office/officeart/2018/5/layout/IconCircleLabelList"/>
    <dgm:cxn modelId="{660B58DF-B1BF-4689-AC75-127CD9E173CC}" type="presParOf" srcId="{CA412AA1-EA17-4DB5-B579-FAF9ECC7F8FC}" destId="{A4FA567D-3E20-49E3-BFFC-DF123019C08B}" srcOrd="2" destOrd="0" presId="urn:microsoft.com/office/officeart/2018/5/layout/IconCircleLabelList"/>
    <dgm:cxn modelId="{B353A20D-B4ED-45AF-AFC2-923CF99FA875}" type="presParOf" srcId="{CA412AA1-EA17-4DB5-B579-FAF9ECC7F8FC}" destId="{518E137C-F8A8-42A3-BEBC-4D5BF002A7C3}" srcOrd="3" destOrd="0" presId="urn:microsoft.com/office/officeart/2018/5/layout/IconCircleLabelList"/>
    <dgm:cxn modelId="{F4E84D30-3F5E-4F1F-BD6E-2AF8D203C52C}" type="presParOf" srcId="{1F83EDBC-9B81-43BD-AE1C-02BE0C112A58}" destId="{0025C64B-CFAE-4DEC-8E4A-48D43CA24B9D}" srcOrd="3" destOrd="0" presId="urn:microsoft.com/office/officeart/2018/5/layout/IconCircleLabelList"/>
    <dgm:cxn modelId="{636A9EC1-660A-41BA-BC6D-B5E93CAF9812}" type="presParOf" srcId="{1F83EDBC-9B81-43BD-AE1C-02BE0C112A58}" destId="{943070FC-3059-4478-8472-3D83E88EA921}" srcOrd="4" destOrd="0" presId="urn:microsoft.com/office/officeart/2018/5/layout/IconCircleLabelList"/>
    <dgm:cxn modelId="{B52E4B6B-3991-4FFA-8F91-FB8B0411A8E9}" type="presParOf" srcId="{943070FC-3059-4478-8472-3D83E88EA921}" destId="{80572609-F63A-4A15-A88D-67BF002A80C5}" srcOrd="0" destOrd="0" presId="urn:microsoft.com/office/officeart/2018/5/layout/IconCircleLabelList"/>
    <dgm:cxn modelId="{ED62E62A-1689-4D55-A287-74B16A396C11}" type="presParOf" srcId="{943070FC-3059-4478-8472-3D83E88EA921}" destId="{668ABF24-85E8-4938-9103-16C4A2EA030D}" srcOrd="1" destOrd="0" presId="urn:microsoft.com/office/officeart/2018/5/layout/IconCircleLabelList"/>
    <dgm:cxn modelId="{3BF38497-C235-4AC6-809F-C0086F84670B}" type="presParOf" srcId="{943070FC-3059-4478-8472-3D83E88EA921}" destId="{6036D421-EF72-476A-AC34-86E1A316D144}" srcOrd="2" destOrd="0" presId="urn:microsoft.com/office/officeart/2018/5/layout/IconCircleLabelList"/>
    <dgm:cxn modelId="{BC237C02-35B7-47CA-B996-4975956C869C}" type="presParOf" srcId="{943070FC-3059-4478-8472-3D83E88EA921}" destId="{C4348732-CFF2-467D-813A-B56C560157C1}" srcOrd="3" destOrd="0" presId="urn:microsoft.com/office/officeart/2018/5/layout/IconCircleLabelList"/>
    <dgm:cxn modelId="{434B9960-10A8-46DB-A2C8-BEB824427775}" type="presParOf" srcId="{1F83EDBC-9B81-43BD-AE1C-02BE0C112A58}" destId="{E379CFA0-29B5-46EA-82AF-523EDCB868CA}" srcOrd="5" destOrd="0" presId="urn:microsoft.com/office/officeart/2018/5/layout/IconCircleLabelList"/>
    <dgm:cxn modelId="{DC44CEB4-40AB-47F4-8BF3-9CF7CF1B4378}" type="presParOf" srcId="{1F83EDBC-9B81-43BD-AE1C-02BE0C112A58}" destId="{2EE99B37-E072-4985-99CB-CD5C67B7BB15}" srcOrd="6" destOrd="0" presId="urn:microsoft.com/office/officeart/2018/5/layout/IconCircleLabelList"/>
    <dgm:cxn modelId="{51C4F569-8678-4DA1-914B-117F5CCED006}" type="presParOf" srcId="{2EE99B37-E072-4985-99CB-CD5C67B7BB15}" destId="{5326E1BC-487C-4F5D-A76D-83D46D57D7BB}" srcOrd="0" destOrd="0" presId="urn:microsoft.com/office/officeart/2018/5/layout/IconCircleLabelList"/>
    <dgm:cxn modelId="{A0A0D5D6-C297-4719-9FF5-154F64D471AF}" type="presParOf" srcId="{2EE99B37-E072-4985-99CB-CD5C67B7BB15}" destId="{A7138F90-2338-4098-9519-DD67AC11C4F9}" srcOrd="1" destOrd="0" presId="urn:microsoft.com/office/officeart/2018/5/layout/IconCircleLabelList"/>
    <dgm:cxn modelId="{0B0A7D2B-76B9-49EF-B7C8-39C3984D41DE}" type="presParOf" srcId="{2EE99B37-E072-4985-99CB-CD5C67B7BB15}" destId="{71BC5372-E1CA-46D5-BD2C-116FFA78BF7C}" srcOrd="2" destOrd="0" presId="urn:microsoft.com/office/officeart/2018/5/layout/IconCircleLabelList"/>
    <dgm:cxn modelId="{7F006DE7-DC79-4759-B470-DA976ECDCF21}" type="presParOf" srcId="{2EE99B37-E072-4985-99CB-CD5C67B7BB15}" destId="{A14BE4AE-2E3E-4B94-A55B-13689A0A765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658FC02-9069-41CE-BFAF-D216B8F866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affdsaf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0AF3E95-070C-458D-8E9B-087D973638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25BFD-046F-4423-80FB-D37F44425D36}" type="datetime1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E1708A8-1873-4EDD-BABD-2272105324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adfsdasf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F84953-A96E-4491-BB7E-BA8251BF24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74934-318B-4309-BE4A-D97F609B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893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affdsaf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52AD3-60F1-42E4-B32E-0F2AC81E68B1}" type="datetime1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4113"/>
            <a:ext cx="5543550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6389"/>
            <a:ext cx="5486400" cy="3637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adfsdasf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33F0A-91DE-4B55-B7B3-CB6904011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0960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33F0A-91DE-4B55-B7B3-CB690401126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B51739-A792-433B-B8A5-DAE55401904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D04F52-6C68-4F8D-B6CC-06CF05470362}" type="datetime1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2111AE-2F96-4435-9742-659A004C3A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adfsdasf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xmlns="" id="{D2440950-8AE0-4A70-8B6A-49B9ADFC29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affdsaf</a:t>
            </a:r>
          </a:p>
        </p:txBody>
      </p:sp>
    </p:spTree>
    <p:extLst>
      <p:ext uri="{BB962C8B-B14F-4D97-AF65-F5344CB8AC3E}">
        <p14:creationId xmlns:p14="http://schemas.microsoft.com/office/powerpoint/2010/main" val="3378037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33F0A-91DE-4B55-B7B3-CB690401126D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02026A-6A7F-41E2-A001-C48466B4D49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74815C6-E7D4-47A8-A2B1-3EC22BE459EF}" type="datetime1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AF3712-F92E-43AB-A418-DADAA7B016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adfsdasf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xmlns="" id="{F7FCB56E-E695-4F21-82BE-49D859A8864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affdsaf</a:t>
            </a:r>
          </a:p>
        </p:txBody>
      </p:sp>
    </p:spTree>
    <p:extLst>
      <p:ext uri="{BB962C8B-B14F-4D97-AF65-F5344CB8AC3E}">
        <p14:creationId xmlns:p14="http://schemas.microsoft.com/office/powerpoint/2010/main" val="194233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B5CB3-F6A7-BC47-8CB9-F0ABF2A168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12460" y="78555"/>
            <a:ext cx="34480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8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9non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B5CB3-F6A7-BC47-8CB9-F0ABF2A168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5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0non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63827"/>
            <a:ext cx="2628900" cy="49427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63827"/>
            <a:ext cx="7734300" cy="49427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B5CB3-F6A7-BC47-8CB9-F0ABF2A168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59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7C4C276-10CC-464D-A5C3-C667AD71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3B66-B139-4285-95B5-77B42A93E59F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20B814-3D16-4C68-9CC9-A1F4C76F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F1AEFF-2BD9-4F5C-9261-6D3CF108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4019-E164-4A3E-A7A5-0831AED1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non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B5CB3-F6A7-BC47-8CB9-F0ABF2A168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50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non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B5CB3-F6A7-BC47-8CB9-F0ABF2A168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3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non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92316"/>
            <a:ext cx="10515600" cy="235763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56962"/>
            <a:ext cx="10515600" cy="216306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B5CB3-F6A7-BC47-8CB9-F0ABF2A168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4106" y="37865"/>
            <a:ext cx="34480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8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non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3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B5CB3-F6A7-BC47-8CB9-F0ABF2A168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5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non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49704" y="6497076"/>
            <a:ext cx="50250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B5CB3-F6A7-BC47-8CB9-F0ABF2A168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2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B5CB3-F6A7-BC47-8CB9-F0ABF2A168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9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7non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B5CB3-F6A7-BC47-8CB9-F0ABF2A168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1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non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B5CB3-F6A7-BC47-8CB9-F0ABF2A168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55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00897"/>
            <a:ext cx="10515600" cy="778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99767"/>
            <a:ext cx="10515600" cy="3982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6159" y="6492875"/>
            <a:ext cx="50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B5CB3-F6A7-BC47-8CB9-F0ABF2A168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CE8622-6B15-4D77-A69E-D2E20589070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502357"/>
            <a:ext cx="6858594" cy="408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F48B4B-71BD-44B0-A56D-C7C9E698FCD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664860" y="111920"/>
            <a:ext cx="34480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7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102" Type="http://schemas.openxmlformats.org/officeDocument/2006/relationships/tags" Target="../tags/tag102.xml"/><Relationship Id="rId110" Type="http://schemas.openxmlformats.org/officeDocument/2006/relationships/tags" Target="../tags/tag110.xml"/><Relationship Id="rId115" Type="http://schemas.openxmlformats.org/officeDocument/2006/relationships/slideLayout" Target="../slideLayouts/slideLayout12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13" Type="http://schemas.openxmlformats.org/officeDocument/2006/relationships/tags" Target="../tags/tag113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.holler@untdalla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F645E4-DB10-2B47-9DCC-50D84D48E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85" y="2294630"/>
            <a:ext cx="11590317" cy="753418"/>
          </a:xfrm>
        </p:spPr>
        <p:txBody>
          <a:bodyPr anchor="ctr">
            <a:normAutofit fontScale="90000"/>
          </a:bodyPr>
          <a:lstStyle/>
          <a:p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Integrated Communications Platform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a.k.a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Teams Phone Transition”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AADC8A-9084-430F-8581-CEC8641A1A2B}"/>
              </a:ext>
            </a:extLst>
          </p:cNvPr>
          <p:cNvSpPr txBox="1"/>
          <p:nvPr/>
        </p:nvSpPr>
        <p:spPr>
          <a:xfrm>
            <a:off x="3125852" y="3688705"/>
            <a:ext cx="6109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and Collaboration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8258A2-8919-44E6-B332-826B31645348}"/>
              </a:ext>
            </a:extLst>
          </p:cNvPr>
          <p:cNvSpPr txBox="1"/>
          <p:nvPr/>
        </p:nvSpPr>
        <p:spPr>
          <a:xfrm>
            <a:off x="3703122" y="4227314"/>
            <a:ext cx="478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Anywhere – Any Time – Any Device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16917EB9-4191-4A10-8B42-81E7CA0C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B5CB3-F6A7-BC47-8CB9-F0ABF2A168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2B2564A-F345-4FD0-BCB8-2F7EFCACB918}"/>
              </a:ext>
            </a:extLst>
          </p:cNvPr>
          <p:cNvSpPr txBox="1">
            <a:spLocks/>
          </p:cNvSpPr>
          <p:nvPr/>
        </p:nvSpPr>
        <p:spPr>
          <a:xfrm>
            <a:off x="3855096" y="1248845"/>
            <a:ext cx="4651367" cy="584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High-Level Overview (ICP)</a:t>
            </a:r>
            <a:br>
              <a:rPr lang="en-US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n-US" sz="1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6DC24BE6-16DF-40BE-8AF3-262F1E827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175" y="5618162"/>
            <a:ext cx="5029210" cy="9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9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2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4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EF823-0F69-4D48-92B9-C9583271E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550" y="474389"/>
            <a:ext cx="6632235" cy="145405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why is the UNT World doing this???</a:t>
            </a:r>
          </a:p>
        </p:txBody>
      </p:sp>
      <p:sp>
        <p:nvSpPr>
          <p:cNvPr id="27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picture containing drawing, sitting, sign&#10;&#10;Description automatically generated">
            <a:extLst>
              <a:ext uri="{FF2B5EF4-FFF2-40B4-BE49-F238E27FC236}">
                <a16:creationId xmlns:a16="http://schemas.microsoft.com/office/drawing/2014/main" xmlns="" id="{9C93ED31-E0E6-4B2C-809B-BEB8E31A2C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4457" r="1" b="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5432F111-1C78-4F8C-9893-DC3B137713BC}"/>
              </a:ext>
            </a:extLst>
          </p:cNvPr>
          <p:cNvSpPr txBox="1">
            <a:spLocks/>
          </p:cNvSpPr>
          <p:nvPr/>
        </p:nvSpPr>
        <p:spPr>
          <a:xfrm>
            <a:off x="6177015" y="2224510"/>
            <a:ext cx="5151920" cy="1957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All-in-One Platform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File sharing and collaboration built on Microsoft Sharepoint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Meeting recording and online sharing with Microsoft Stream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Third-party application integration increases productivity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1350572-AD22-420B-8BB3-DFAF826A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C7B5CB3-F6A7-BC47-8CB9-F0ABF2A1689F}" type="slidenum">
              <a:rPr lang="en-US" sz="1100">
                <a:solidFill>
                  <a:srgbClr val="898989"/>
                </a:solidFill>
                <a:latin typeface="Calibri" panose="020F0502020204030204"/>
                <a:cs typeface="+mn-cs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1100">
              <a:solidFill>
                <a:srgbClr val="898989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28720DC2-3C8E-4008-9E00-E1A5D29C5B33}"/>
              </a:ext>
            </a:extLst>
          </p:cNvPr>
          <p:cNvSpPr txBox="1">
            <a:spLocks/>
          </p:cNvSpPr>
          <p:nvPr/>
        </p:nvSpPr>
        <p:spPr>
          <a:xfrm>
            <a:off x="6177015" y="4414316"/>
            <a:ext cx="4901663" cy="14540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Accessible Anywhere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Make and receive calls from any device after installing Teams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Available for Mac, PC, Linux, iOS, Android, Web, and tablet devices</a:t>
            </a:r>
          </a:p>
        </p:txBody>
      </p:sp>
    </p:spTree>
    <p:extLst>
      <p:ext uri="{BB962C8B-B14F-4D97-AF65-F5344CB8AC3E}">
        <p14:creationId xmlns:p14="http://schemas.microsoft.com/office/powerpoint/2010/main" val="21367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0000"/>
                <a:lumOff val="1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LSHAPE_SL_6c12d26f5711447789cb92aadcbfc32c_BackgroundRectangle">
            <a:extLst>
              <a:ext uri="{FF2B5EF4-FFF2-40B4-BE49-F238E27FC236}">
                <a16:creationId xmlns:a16="http://schemas.microsoft.com/office/drawing/2014/main" xmlns="" id="{E3E9E077-ED30-4F37-AE9A-F13B0820EEF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5472" y="2407521"/>
            <a:ext cx="11416771" cy="813283"/>
          </a:xfrm>
          <a:prstGeom prst="rect">
            <a:avLst/>
          </a:prstGeom>
          <a:solidFill>
            <a:srgbClr val="1AAA42">
              <a:alpha val="1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TLSHAPE_SL_656703706d1a4200b37dbd270cabddfc_BackgroundRectangle">
            <a:extLst>
              <a:ext uri="{FF2B5EF4-FFF2-40B4-BE49-F238E27FC236}">
                <a16:creationId xmlns:a16="http://schemas.microsoft.com/office/drawing/2014/main" xmlns="" id="{83A640DC-7382-4A37-9EAD-A5755141AB8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5472" y="3264288"/>
            <a:ext cx="11416774" cy="947672"/>
          </a:xfrm>
          <a:prstGeom prst="rect">
            <a:avLst/>
          </a:prstGeom>
          <a:solidFill>
            <a:schemeClr val="accent3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TLSHAPE_SL_a9829c8492bb4a4a965ad2aa86fc07b9_BackgroundRectangle">
            <a:extLst>
              <a:ext uri="{FF2B5EF4-FFF2-40B4-BE49-F238E27FC236}">
                <a16:creationId xmlns:a16="http://schemas.microsoft.com/office/drawing/2014/main" xmlns="" id="{26F5F3E8-B1B0-42F2-980B-1A77D6CD8B5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85472" y="4290515"/>
            <a:ext cx="11416774" cy="787843"/>
          </a:xfrm>
          <a:prstGeom prst="rect">
            <a:avLst/>
          </a:prstGeom>
          <a:solidFill>
            <a:srgbClr val="1AAA42">
              <a:alpha val="1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LSHAPE_TB_00000000000000000000000000000000_LeftEndCaps" hidden="1">
            <a:extLst>
              <a:ext uri="{FF2B5EF4-FFF2-40B4-BE49-F238E27FC236}">
                <a16:creationId xmlns:a16="http://schemas.microsoft.com/office/drawing/2014/main" xmlns="" id="{C37BB878-845D-4E7E-957F-0E677A550B1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3" name="OTLSHAPE_TB_00000000000000000000000000000000_RightEndCaps" hidden="1">
            <a:extLst>
              <a:ext uri="{FF2B5EF4-FFF2-40B4-BE49-F238E27FC236}">
                <a16:creationId xmlns:a16="http://schemas.microsoft.com/office/drawing/2014/main" xmlns="" id="{5C326F73-006A-441D-826D-9B0EE5675AD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474534" y="1652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>
                <a:solidFill>
                  <a:schemeClr val="accent2"/>
                </a:solidFill>
                <a:latin typeface="Calibri" panose="020F0502020204030204" pitchFamily="34" charset="0"/>
              </a:rPr>
              <a:t>2020</a:t>
            </a:r>
          </a:p>
        </p:txBody>
      </p: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xmlns="" id="{9FF7E600-FAAC-4B99-B383-8933AA667B2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942285" y="1950322"/>
            <a:ext cx="8909720" cy="254000"/>
          </a:xfrm>
          <a:prstGeom prst="roundRect">
            <a:avLst/>
          </a:prstGeom>
          <a:gradFill flip="none" rotWithShape="1">
            <a:gsLst>
              <a:gs pos="0">
                <a:srgbClr val="1AAA42"/>
              </a:gs>
              <a:gs pos="100000">
                <a:srgbClr val="147F30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TLSHAPE_SL_6c12d26f5711447789cb92aadcbfc32c_HeaderRectangle">
            <a:extLst>
              <a:ext uri="{FF2B5EF4-FFF2-40B4-BE49-F238E27FC236}">
                <a16:creationId xmlns:a16="http://schemas.microsoft.com/office/drawing/2014/main" xmlns="" id="{E115E99B-06F1-4F2E-B140-F79F54B2364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85472" y="2407522"/>
            <a:ext cx="1383296" cy="778210"/>
          </a:xfrm>
          <a:prstGeom prst="rect">
            <a:avLst/>
          </a:prstGeom>
          <a:solidFill>
            <a:srgbClr val="005616">
              <a:alpha val="49804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TLSHAPE_SL_656703706d1a4200b37dbd270cabddfc_HeaderRectangle">
            <a:extLst>
              <a:ext uri="{FF2B5EF4-FFF2-40B4-BE49-F238E27FC236}">
                <a16:creationId xmlns:a16="http://schemas.microsoft.com/office/drawing/2014/main" xmlns="" id="{049411CE-2661-4682-9FCD-B4B30A8CA26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85472" y="3264288"/>
            <a:ext cx="1383296" cy="947672"/>
          </a:xfrm>
          <a:prstGeom prst="rect">
            <a:avLst/>
          </a:prstGeom>
          <a:solidFill>
            <a:schemeClr val="accent3">
              <a:alpha val="49804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TLSHAPE_SL_a9829c8492bb4a4a965ad2aa86fc07b9_HeaderRectangle">
            <a:extLst>
              <a:ext uri="{FF2B5EF4-FFF2-40B4-BE49-F238E27FC236}">
                <a16:creationId xmlns:a16="http://schemas.microsoft.com/office/drawing/2014/main" xmlns="" id="{4A6F7DD0-650A-4FC4-8C2B-4A9F27B2065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85472" y="4290515"/>
            <a:ext cx="1383296" cy="854711"/>
          </a:xfrm>
          <a:prstGeom prst="rect">
            <a:avLst/>
          </a:prstGeom>
          <a:solidFill>
            <a:srgbClr val="005616">
              <a:alpha val="49804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OTLSHAPE_G_00000000000000000000000000000000_ShapeBelow0">
            <a:extLst>
              <a:ext uri="{FF2B5EF4-FFF2-40B4-BE49-F238E27FC236}">
                <a16:creationId xmlns:a16="http://schemas.microsoft.com/office/drawing/2014/main" xmlns="" id="{4B6A90F3-1C45-4749-99D1-F834BA9A4F0A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2935976" y="2204323"/>
            <a:ext cx="0" cy="3666405"/>
          </a:xfrm>
          <a:prstGeom prst="line">
            <a:avLst/>
          </a:prstGeom>
          <a:ln w="9525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OTLSHAPE_G_00000000000000000000000000000000_ShapeBelow1">
            <a:extLst>
              <a:ext uri="{FF2B5EF4-FFF2-40B4-BE49-F238E27FC236}">
                <a16:creationId xmlns:a16="http://schemas.microsoft.com/office/drawing/2014/main" xmlns="" id="{EB4346BA-F6D8-4468-A552-EF3A5D9E7DD5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4648433" y="2204323"/>
            <a:ext cx="0" cy="3666405"/>
          </a:xfrm>
          <a:prstGeom prst="line">
            <a:avLst/>
          </a:prstGeom>
          <a:ln w="9525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G_00000000000000000000000000000000_ShapeBelow2">
            <a:extLst>
              <a:ext uri="{FF2B5EF4-FFF2-40B4-BE49-F238E27FC236}">
                <a16:creationId xmlns:a16="http://schemas.microsoft.com/office/drawing/2014/main" xmlns="" id="{E0010DAF-137F-47CA-9E4D-E96B482F8E0E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6417972" y="2204323"/>
            <a:ext cx="0" cy="3666405"/>
          </a:xfrm>
          <a:prstGeom prst="line">
            <a:avLst/>
          </a:prstGeom>
          <a:ln w="9525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OTLSHAPE_G_00000000000000000000000000000000_ShapeBelow3">
            <a:extLst>
              <a:ext uri="{FF2B5EF4-FFF2-40B4-BE49-F238E27FC236}">
                <a16:creationId xmlns:a16="http://schemas.microsoft.com/office/drawing/2014/main" xmlns="" id="{E5BDF3E0-D989-408A-A9D3-BDCA66F5B23D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8130429" y="2204323"/>
            <a:ext cx="0" cy="3666405"/>
          </a:xfrm>
          <a:prstGeom prst="line">
            <a:avLst/>
          </a:prstGeom>
          <a:ln w="9525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OTLSHAPE_G_00000000000000000000000000000000_ShapeBelow4">
            <a:extLst>
              <a:ext uri="{FF2B5EF4-FFF2-40B4-BE49-F238E27FC236}">
                <a16:creationId xmlns:a16="http://schemas.microsoft.com/office/drawing/2014/main" xmlns="" id="{96AD6A5B-DDC1-42CB-A0AB-5F7769CBBB3D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9899968" y="2204323"/>
            <a:ext cx="0" cy="3666405"/>
          </a:xfrm>
          <a:prstGeom prst="line">
            <a:avLst/>
          </a:prstGeom>
          <a:ln w="9525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TLSHAPE_SLT_da83698db8744784aed991564a744e80_Shape">
            <a:extLst>
              <a:ext uri="{FF2B5EF4-FFF2-40B4-BE49-F238E27FC236}">
                <a16:creationId xmlns:a16="http://schemas.microsoft.com/office/drawing/2014/main" xmlns="" id="{533179B3-2EFA-4212-A7B0-B834D713A0A7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942289" y="2532033"/>
            <a:ext cx="993687" cy="127000"/>
          </a:xfrm>
          <a:prstGeom prst="roundRect">
            <a:avLst/>
          </a:prstGeom>
          <a:solidFill>
            <a:srgbClr val="60A3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TLSHAPE_SLT_8c4e64b4e04f46b8ad8b5b8b11c5fa68_Shape">
            <a:extLst>
              <a:ext uri="{FF2B5EF4-FFF2-40B4-BE49-F238E27FC236}">
                <a16:creationId xmlns:a16="http://schemas.microsoft.com/office/drawing/2014/main" xmlns="" id="{267530C0-1F7D-4203-AD5D-BE0021C3F92B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942289" y="2740651"/>
            <a:ext cx="993687" cy="145119"/>
          </a:xfrm>
          <a:prstGeom prst="roundRect">
            <a:avLst/>
          </a:prstGeom>
          <a:solidFill>
            <a:srgbClr val="60A3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TLSHAPE_SLT_5d460eccf2064675847638b20a3077f0_Shape">
            <a:extLst>
              <a:ext uri="{FF2B5EF4-FFF2-40B4-BE49-F238E27FC236}">
                <a16:creationId xmlns:a16="http://schemas.microsoft.com/office/drawing/2014/main" xmlns="" id="{9956535F-0EE9-4216-9779-95F28634846F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942289" y="2949271"/>
            <a:ext cx="993687" cy="139698"/>
          </a:xfrm>
          <a:prstGeom prst="roundRect">
            <a:avLst/>
          </a:prstGeom>
          <a:solidFill>
            <a:srgbClr val="60A3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TLSHAPE_SLT_6137fa90fff246d3840a1ea2c9cd68ba_Shape">
            <a:extLst>
              <a:ext uri="{FF2B5EF4-FFF2-40B4-BE49-F238E27FC236}">
                <a16:creationId xmlns:a16="http://schemas.microsoft.com/office/drawing/2014/main" xmlns="" id="{A9A0B384-1415-49AD-A03E-DB21B26BF3E8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934770" y="3398651"/>
            <a:ext cx="464258" cy="129050"/>
          </a:xfrm>
          <a:prstGeom prst="roundRect">
            <a:avLst/>
          </a:prstGeom>
          <a:solidFill>
            <a:srgbClr val="60A3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TLSHAPE_SLT_eaa2fa8e87064d919d77e3c144c5191c_Shape">
            <a:extLst>
              <a:ext uri="{FF2B5EF4-FFF2-40B4-BE49-F238E27FC236}">
                <a16:creationId xmlns:a16="http://schemas.microsoft.com/office/drawing/2014/main" xmlns="" id="{FCD6D893-930B-4DE8-B576-1B9B2EF171FF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3401284" y="3596401"/>
            <a:ext cx="1234504" cy="140794"/>
          </a:xfrm>
          <a:prstGeom prst="roundRect">
            <a:avLst/>
          </a:prstGeom>
          <a:solidFill>
            <a:srgbClr val="60A3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TLSHAPE_SLT_251aff416e624e9cac5f484d00ba4bb9_Shape">
            <a:extLst>
              <a:ext uri="{FF2B5EF4-FFF2-40B4-BE49-F238E27FC236}">
                <a16:creationId xmlns:a16="http://schemas.microsoft.com/office/drawing/2014/main" xmlns="" id="{0E95D12F-98F7-4563-A198-931E981D208E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7294186" y="4426273"/>
            <a:ext cx="1648411" cy="128016"/>
          </a:xfrm>
          <a:prstGeom prst="roundRect">
            <a:avLst/>
          </a:prstGeom>
          <a:solidFill>
            <a:srgbClr val="60A3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TLSHAPE_SLT_40875305c26e4fbbb8d12d3d34838009_Shape">
            <a:extLst>
              <a:ext uri="{FF2B5EF4-FFF2-40B4-BE49-F238E27FC236}">
                <a16:creationId xmlns:a16="http://schemas.microsoft.com/office/drawing/2014/main" xmlns="" id="{B562577F-D286-4FFB-B6BC-1427C63436B5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4666954" y="3785862"/>
            <a:ext cx="427994" cy="128016"/>
          </a:xfrm>
          <a:prstGeom prst="roundRect">
            <a:avLst/>
          </a:prstGeom>
          <a:solidFill>
            <a:srgbClr val="60A3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TLSHAPE_SLT_bf49cacd572042438ad8aed6c5db18b3_Shape">
            <a:extLst>
              <a:ext uri="{FF2B5EF4-FFF2-40B4-BE49-F238E27FC236}">
                <a16:creationId xmlns:a16="http://schemas.microsoft.com/office/drawing/2014/main" xmlns="" id="{D9A80131-8CE3-4E47-BA4D-8FC7D305E732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5094948" y="3992433"/>
            <a:ext cx="2003713" cy="136763"/>
          </a:xfrm>
          <a:prstGeom prst="roundRect">
            <a:avLst/>
          </a:prstGeom>
          <a:solidFill>
            <a:srgbClr val="60A3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LSHAPE_TB_00000000000000000000000000000000_ElapsedTime" hidden="1">
            <a:extLst>
              <a:ext uri="{FF2B5EF4-FFF2-40B4-BE49-F238E27FC236}">
                <a16:creationId xmlns:a16="http://schemas.microsoft.com/office/drawing/2014/main" xmlns="" id="{D0617C99-6A68-4767-A515-D796061AF1CD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44465" y="381000"/>
            <a:ext cx="7086600" cy="50800"/>
          </a:xfrm>
          <a:prstGeom prst="round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TLSHAPE_SLT_da83698db8744784aed991564a744e80_ShapePercentage" hidden="1">
            <a:extLst>
              <a:ext uri="{FF2B5EF4-FFF2-40B4-BE49-F238E27FC236}">
                <a16:creationId xmlns:a16="http://schemas.microsoft.com/office/drawing/2014/main" xmlns="" id="{53AE7C7B-7036-47DE-8C49-BD4A5DBA497B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12700" y="1270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TLSHAPE_SLT_8c4e64b4e04f46b8ad8b5b8b11c5fa68_ShapePercentage" hidden="1">
            <a:extLst>
              <a:ext uri="{FF2B5EF4-FFF2-40B4-BE49-F238E27FC236}">
                <a16:creationId xmlns:a16="http://schemas.microsoft.com/office/drawing/2014/main" xmlns="" id="{CA2A8A7A-1AF1-442E-86E8-D1EDF2A962BC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12700" y="1270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TLSHAPE_SLT_5d460eccf2064675847638b20a3077f0_ShapePercentage" hidden="1">
            <a:extLst>
              <a:ext uri="{FF2B5EF4-FFF2-40B4-BE49-F238E27FC236}">
                <a16:creationId xmlns:a16="http://schemas.microsoft.com/office/drawing/2014/main" xmlns="" id="{2DBF9E4F-734D-4FE2-A873-804A734D7714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12700" y="1270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TLSHAPE_SLT_6137fa90fff246d3840a1ea2c9cd68ba_ShapePercentage" hidden="1">
            <a:extLst>
              <a:ext uri="{FF2B5EF4-FFF2-40B4-BE49-F238E27FC236}">
                <a16:creationId xmlns:a16="http://schemas.microsoft.com/office/drawing/2014/main" xmlns="" id="{86EB9CA5-AB43-4A57-8A38-229C5267E8F9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12700" y="1270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TLSHAPE_SLT_eaa2fa8e87064d919d77e3c144c5191c_ShapePercentage" hidden="1">
            <a:extLst>
              <a:ext uri="{FF2B5EF4-FFF2-40B4-BE49-F238E27FC236}">
                <a16:creationId xmlns:a16="http://schemas.microsoft.com/office/drawing/2014/main" xmlns="" id="{123A9E56-1A2B-4E6D-814E-D659CE905363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12700" y="1270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TLSHAPE_SLT_ba53a520426c462abee9f8622d82b782_ShapePercentage" hidden="1">
            <a:extLst>
              <a:ext uri="{FF2B5EF4-FFF2-40B4-BE49-F238E27FC236}">
                <a16:creationId xmlns:a16="http://schemas.microsoft.com/office/drawing/2014/main" xmlns="" id="{15EAD5E7-79F7-4789-965A-B46D451E9ED9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12700" y="1270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TLSHAPE_SLT_8f0749ddc5e54782ba842434ba5445ce_ShapePercentage" hidden="1">
            <a:extLst>
              <a:ext uri="{FF2B5EF4-FFF2-40B4-BE49-F238E27FC236}">
                <a16:creationId xmlns:a16="http://schemas.microsoft.com/office/drawing/2014/main" xmlns="" id="{1844406A-7B78-4352-9D5F-02E0B9BDB844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2700" y="1270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TLSHAPE_SLT_251aff416e624e9cac5f484d00ba4bb9_ShapePercentage" hidden="1">
            <a:extLst>
              <a:ext uri="{FF2B5EF4-FFF2-40B4-BE49-F238E27FC236}">
                <a16:creationId xmlns:a16="http://schemas.microsoft.com/office/drawing/2014/main" xmlns="" id="{B564ACAA-2430-4800-82D8-8F0C820DC513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2700" y="1270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TLSHAPE_SLT_40875305c26e4fbbb8d12d3d34838009_ShapePercentage" hidden="1">
            <a:extLst>
              <a:ext uri="{FF2B5EF4-FFF2-40B4-BE49-F238E27FC236}">
                <a16:creationId xmlns:a16="http://schemas.microsoft.com/office/drawing/2014/main" xmlns="" id="{0D7D964A-4BC6-4476-8E3E-8D8B2E46CF5B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12700" y="1270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TLSHAPE_SLT_bf49cacd572042438ad8aed6c5db18b3_ShapePercentage" hidden="1">
            <a:extLst>
              <a:ext uri="{FF2B5EF4-FFF2-40B4-BE49-F238E27FC236}">
                <a16:creationId xmlns:a16="http://schemas.microsoft.com/office/drawing/2014/main" xmlns="" id="{53603C47-76F3-4D0C-93B1-6741D99E8884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12700" y="1270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TLSHAPE_SLT_ba5ab211274e4452b4f83966b69b87c0_ShapePercentage" hidden="1">
            <a:extLst>
              <a:ext uri="{FF2B5EF4-FFF2-40B4-BE49-F238E27FC236}">
                <a16:creationId xmlns:a16="http://schemas.microsoft.com/office/drawing/2014/main" xmlns="" id="{C276A24D-44B0-437E-9FF9-83967FB99732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12700" y="1270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TLSHAPE_SL_6c12d26f5711447789cb92aadcbfc32c_Header">
            <a:extLst>
              <a:ext uri="{FF2B5EF4-FFF2-40B4-BE49-F238E27FC236}">
                <a16:creationId xmlns:a16="http://schemas.microsoft.com/office/drawing/2014/main" xmlns="" id="{0DDCDE4C-E9D9-4516-A435-13FF802C6020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385472" y="2821118"/>
            <a:ext cx="1383296" cy="1782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lt1"/>
                </a:solidFill>
                <a:latin typeface="Calibri" panose="020F0502020204030204" pitchFamily="34" charset="0"/>
              </a:rPr>
              <a:t>Discovery &amp; </a:t>
            </a:r>
          </a:p>
          <a:p>
            <a:pPr algn="ctr"/>
            <a:r>
              <a:rPr lang="en-US" sz="1200" b="1" dirty="0">
                <a:solidFill>
                  <a:schemeClr val="lt1"/>
                </a:solidFill>
                <a:latin typeface="Calibri" panose="020F0502020204030204" pitchFamily="34" charset="0"/>
              </a:rPr>
              <a:t>Planning</a:t>
            </a:r>
          </a:p>
          <a:p>
            <a:pPr algn="ctr"/>
            <a:endParaRPr lang="en-US" sz="1200" b="1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TLSHAPE_SL_656703706d1a4200b37dbd270cabddfc_Header">
            <a:extLst>
              <a:ext uri="{FF2B5EF4-FFF2-40B4-BE49-F238E27FC236}">
                <a16:creationId xmlns:a16="http://schemas.microsoft.com/office/drawing/2014/main" xmlns="" id="{74F5256E-04DF-4150-894A-BC2082808B57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401409" y="3551457"/>
            <a:ext cx="1383296" cy="372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dk1"/>
                </a:solidFill>
                <a:latin typeface="Calibri" panose="020F0502020204030204" pitchFamily="34" charset="0"/>
              </a:rPr>
              <a:t>Pilot</a:t>
            </a:r>
          </a:p>
        </p:txBody>
      </p:sp>
      <p:sp>
        <p:nvSpPr>
          <p:cNvPr id="90" name="OTLSHAPE_SL_a9829c8492bb4a4a965ad2aa86fc07b9_Header">
            <a:extLst>
              <a:ext uri="{FF2B5EF4-FFF2-40B4-BE49-F238E27FC236}">
                <a16:creationId xmlns:a16="http://schemas.microsoft.com/office/drawing/2014/main" xmlns="" id="{CF09DAAE-3C2D-4806-8DA5-31D63D8D8ECC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385472" y="4608903"/>
            <a:ext cx="1383296" cy="1945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lt1"/>
                </a:solidFill>
                <a:latin typeface="Calibri" panose="020F0502020204030204" pitchFamily="34" charset="0"/>
              </a:rPr>
              <a:t>Implementation</a:t>
            </a:r>
          </a:p>
        </p:txBody>
      </p:sp>
      <p:sp>
        <p:nvSpPr>
          <p:cNvPr id="6" name="OTLSHAPE_TB_00000000000000000000000000000000_TodayMarkerShape" hidden="1">
            <a:extLst>
              <a:ext uri="{FF2B5EF4-FFF2-40B4-BE49-F238E27FC236}">
                <a16:creationId xmlns:a16="http://schemas.microsoft.com/office/drawing/2014/main" xmlns="" id="{96120B83-F072-4E90-9A95-0BAF98D9E802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7894381" y="431800"/>
            <a:ext cx="76200" cy="84667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LSHAPE_TB_00000000000000000000000000000000_TodayMarkerText" hidden="1">
            <a:extLst>
              <a:ext uri="{FF2B5EF4-FFF2-40B4-BE49-F238E27FC236}">
                <a16:creationId xmlns:a16="http://schemas.microsoft.com/office/drawing/2014/main" xmlns="" id="{EA5429E5-8756-45FB-A775-191C6B15C91D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7750538" y="516467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12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xmlns="" id="{634F8793-8912-48E4-96B1-FBCCB88756E1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2005784" y="1988422"/>
            <a:ext cx="25808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dirty="0">
                <a:solidFill>
                  <a:schemeClr val="lt1"/>
                </a:solidFill>
                <a:latin typeface="Calibri" panose="020F0502020204030204" pitchFamily="34" charset="0"/>
              </a:rPr>
              <a:t>Oct	</a:t>
            </a: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xmlns="" id="{6165F970-C7E6-4FF5-BAB4-9F019640EC0A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3775323" y="1988422"/>
            <a:ext cx="22281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dirty="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</a:p>
        </p:txBody>
      </p:sp>
      <p:sp>
        <p:nvSpPr>
          <p:cNvPr id="10" name="OTLSHAPE_TB_00000000000000000000000000000000_TimescaleInterval3">
            <a:extLst>
              <a:ext uri="{FF2B5EF4-FFF2-40B4-BE49-F238E27FC236}">
                <a16:creationId xmlns:a16="http://schemas.microsoft.com/office/drawing/2014/main" xmlns="" id="{C63DCB39-6D91-411B-ABC9-89F2883C867C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5487780" y="1988422"/>
            <a:ext cx="27122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dirty="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</a:p>
        </p:txBody>
      </p:sp>
      <p:sp>
        <p:nvSpPr>
          <p:cNvPr id="11" name="OTLSHAPE_TB_00000000000000000000000000000000_TimescaleInterval4">
            <a:extLst>
              <a:ext uri="{FF2B5EF4-FFF2-40B4-BE49-F238E27FC236}">
                <a16:creationId xmlns:a16="http://schemas.microsoft.com/office/drawing/2014/main" xmlns="" id="{B8D6FD9C-28F0-4F77-89F0-B97E9EB081AA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7257319" y="1988422"/>
            <a:ext cx="20999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dirty="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</a:p>
        </p:txBody>
      </p:sp>
      <p:sp>
        <p:nvSpPr>
          <p:cNvPr id="12" name="OTLSHAPE_TB_00000000000000000000000000000000_ScaleMarking1">
            <a:extLst>
              <a:ext uri="{FF2B5EF4-FFF2-40B4-BE49-F238E27FC236}">
                <a16:creationId xmlns:a16="http://schemas.microsoft.com/office/drawing/2014/main" xmlns="" id="{13D29DC4-36A6-4ED7-91CF-ED6992548BB6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2874000" y="174579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dirty="0">
                <a:solidFill>
                  <a:srgbClr val="1AAA42"/>
                </a:solidFill>
                <a:latin typeface="Calibri" panose="020F0502020204030204" pitchFamily="34" charset="0"/>
              </a:rPr>
              <a:t>2020</a:t>
            </a:r>
          </a:p>
        </p:txBody>
      </p:sp>
      <p:sp>
        <p:nvSpPr>
          <p:cNvPr id="24" name="OTLSHAPE_SLT_da83698db8744784aed991564a744e80_Duration" hidden="1">
            <a:extLst>
              <a:ext uri="{FF2B5EF4-FFF2-40B4-BE49-F238E27FC236}">
                <a16:creationId xmlns:a16="http://schemas.microsoft.com/office/drawing/2014/main" xmlns="" id="{F6671C46-97A8-4E64-8DA4-8616EFE1DED1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25" name="OTLSHAPE_SLT_da83698db8744784aed991564a744e80_TextPercentage" hidden="1">
            <a:extLst>
              <a:ext uri="{FF2B5EF4-FFF2-40B4-BE49-F238E27FC236}">
                <a16:creationId xmlns:a16="http://schemas.microsoft.com/office/drawing/2014/main" xmlns="" id="{0F0848EA-0470-4C11-B75C-D4F453726D25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26" name="OTLSHAPE_SLT_da83698db8744784aed991564a744e80_StartDate" hidden="1">
            <a:extLst>
              <a:ext uri="{FF2B5EF4-FFF2-40B4-BE49-F238E27FC236}">
                <a16:creationId xmlns:a16="http://schemas.microsoft.com/office/drawing/2014/main" xmlns="" id="{66B7220E-FE0A-4C1F-980C-F0E5DA7672EA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27" name="OTLSHAPE_SLT_da83698db8744784aed991564a744e80_EndDate" hidden="1">
            <a:extLst>
              <a:ext uri="{FF2B5EF4-FFF2-40B4-BE49-F238E27FC236}">
                <a16:creationId xmlns:a16="http://schemas.microsoft.com/office/drawing/2014/main" xmlns="" id="{1F55E30F-BD09-41C2-B36E-B18E85507356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28" name="OTLSHAPE_SLT_da83698db8744784aed991564a744e80_JoinedDate" hidden="1">
            <a:extLst>
              <a:ext uri="{FF2B5EF4-FFF2-40B4-BE49-F238E27FC236}">
                <a16:creationId xmlns:a16="http://schemas.microsoft.com/office/drawing/2014/main" xmlns="" id="{2A5B3E96-FAD3-4888-B6F5-2159EFFB6EAC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48641" y="951569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>
                <a:solidFill>
                  <a:schemeClr val="dk2"/>
                </a:solidFill>
                <a:latin typeface="Calibri" panose="020F0502020204030204" pitchFamily="34" charset="0"/>
              </a:rPr>
              <a:t>Mar 1 - Apr 30</a:t>
            </a:r>
          </a:p>
        </p:txBody>
      </p:sp>
      <p:sp>
        <p:nvSpPr>
          <p:cNvPr id="29" name="OTLSHAPE_SLT_da83698db8744784aed991564a744e80_Title">
            <a:extLst>
              <a:ext uri="{FF2B5EF4-FFF2-40B4-BE49-F238E27FC236}">
                <a16:creationId xmlns:a16="http://schemas.microsoft.com/office/drawing/2014/main" xmlns="" id="{E89C36F8-7879-43CA-A608-32AA323E477F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3018173" y="2500327"/>
            <a:ext cx="3226278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dirty="0">
                <a:solidFill>
                  <a:schemeClr val="dk1"/>
                </a:solidFill>
                <a:latin typeface="Calibri" panose="020F0502020204030204" pitchFamily="34" charset="0"/>
              </a:rPr>
              <a:t>UNTD total phone lines identified</a:t>
            </a:r>
          </a:p>
        </p:txBody>
      </p:sp>
      <p:sp>
        <p:nvSpPr>
          <p:cNvPr id="32" name="OTLSHAPE_SLT_8c4e64b4e04f46b8ad8b5b8b11c5fa68_Duration" hidden="1">
            <a:extLst>
              <a:ext uri="{FF2B5EF4-FFF2-40B4-BE49-F238E27FC236}">
                <a16:creationId xmlns:a16="http://schemas.microsoft.com/office/drawing/2014/main" xmlns="" id="{06265253-01D4-4D74-8B05-FB336A3B44FE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33" name="OTLSHAPE_SLT_8c4e64b4e04f46b8ad8b5b8b11c5fa68_TextPercentage" hidden="1">
            <a:extLst>
              <a:ext uri="{FF2B5EF4-FFF2-40B4-BE49-F238E27FC236}">
                <a16:creationId xmlns:a16="http://schemas.microsoft.com/office/drawing/2014/main" xmlns="" id="{A242034D-D257-4127-BD5E-4F55BB89FE70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34" name="OTLSHAPE_SLT_8c4e64b4e04f46b8ad8b5b8b11c5fa68_StartDate" hidden="1">
            <a:extLst>
              <a:ext uri="{FF2B5EF4-FFF2-40B4-BE49-F238E27FC236}">
                <a16:creationId xmlns:a16="http://schemas.microsoft.com/office/drawing/2014/main" xmlns="" id="{7BBEDE3B-9AEC-4C12-BECB-7847E4A70767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35" name="OTLSHAPE_SLT_8c4e64b4e04f46b8ad8b5b8b11c5fa68_EndDate" hidden="1">
            <a:extLst>
              <a:ext uri="{FF2B5EF4-FFF2-40B4-BE49-F238E27FC236}">
                <a16:creationId xmlns:a16="http://schemas.microsoft.com/office/drawing/2014/main" xmlns="" id="{329189E8-8655-41B0-8CE1-5D507D6DCBFB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36" name="OTLSHAPE_SLT_8c4e64b4e04f46b8ad8b5b8b11c5fa68_JoinedDate" hidden="1">
            <a:extLst>
              <a:ext uri="{FF2B5EF4-FFF2-40B4-BE49-F238E27FC236}">
                <a16:creationId xmlns:a16="http://schemas.microsoft.com/office/drawing/2014/main" xmlns="" id="{E9C96196-61FD-49BB-A033-6E626B12D8E1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48641" y="1160187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>
                <a:solidFill>
                  <a:schemeClr val="dk2"/>
                </a:solidFill>
                <a:latin typeface="Calibri" panose="020F0502020204030204" pitchFamily="34" charset="0"/>
              </a:rPr>
              <a:t>Mar 1 - Apr 30</a:t>
            </a:r>
          </a:p>
        </p:txBody>
      </p:sp>
      <p:sp>
        <p:nvSpPr>
          <p:cNvPr id="37" name="OTLSHAPE_SLT_8c4e64b4e04f46b8ad8b5b8b11c5fa68_Title">
            <a:extLst>
              <a:ext uri="{FF2B5EF4-FFF2-40B4-BE49-F238E27FC236}">
                <a16:creationId xmlns:a16="http://schemas.microsoft.com/office/drawing/2014/main" xmlns="" id="{705D9423-318A-4984-AD4C-D18C0538F02C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3018174" y="2724311"/>
            <a:ext cx="2846194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dirty="0">
                <a:solidFill>
                  <a:schemeClr val="dk1"/>
                </a:solidFill>
                <a:latin typeface="Calibri" panose="020F0502020204030204" pitchFamily="34" charset="0"/>
              </a:rPr>
              <a:t>UNTD financial model defined for CFO</a:t>
            </a:r>
          </a:p>
        </p:txBody>
      </p:sp>
      <p:sp>
        <p:nvSpPr>
          <p:cNvPr id="40" name="OTLSHAPE_SLT_5d460eccf2064675847638b20a3077f0_Duration" hidden="1">
            <a:extLst>
              <a:ext uri="{FF2B5EF4-FFF2-40B4-BE49-F238E27FC236}">
                <a16:creationId xmlns:a16="http://schemas.microsoft.com/office/drawing/2014/main" xmlns="" id="{2AA56041-E83B-41AE-B886-82452040AD8A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41" name="OTLSHAPE_SLT_5d460eccf2064675847638b20a3077f0_TextPercentage" hidden="1">
            <a:extLst>
              <a:ext uri="{FF2B5EF4-FFF2-40B4-BE49-F238E27FC236}">
                <a16:creationId xmlns:a16="http://schemas.microsoft.com/office/drawing/2014/main" xmlns="" id="{36C3D359-B0D9-4756-A6F1-D8D9D8C2C13B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42" name="OTLSHAPE_SLT_5d460eccf2064675847638b20a3077f0_StartDate" hidden="1">
            <a:extLst>
              <a:ext uri="{FF2B5EF4-FFF2-40B4-BE49-F238E27FC236}">
                <a16:creationId xmlns:a16="http://schemas.microsoft.com/office/drawing/2014/main" xmlns="" id="{5EEAB147-6DC9-4B8D-8338-4BE3154F582B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43" name="OTLSHAPE_SLT_5d460eccf2064675847638b20a3077f0_EndDate" hidden="1">
            <a:extLst>
              <a:ext uri="{FF2B5EF4-FFF2-40B4-BE49-F238E27FC236}">
                <a16:creationId xmlns:a16="http://schemas.microsoft.com/office/drawing/2014/main" xmlns="" id="{7F281BF8-8822-4CA6-9E19-78BABA6C535A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44" name="OTLSHAPE_SLT_5d460eccf2064675847638b20a3077f0_JoinedDate" hidden="1">
            <a:extLst>
              <a:ext uri="{FF2B5EF4-FFF2-40B4-BE49-F238E27FC236}">
                <a16:creationId xmlns:a16="http://schemas.microsoft.com/office/drawing/2014/main" xmlns="" id="{21CEB73B-CE08-4E66-8549-EF598F39F1DE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48641" y="1368806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>
                <a:solidFill>
                  <a:schemeClr val="dk2"/>
                </a:solidFill>
                <a:latin typeface="Calibri" panose="020F0502020204030204" pitchFamily="34" charset="0"/>
              </a:rPr>
              <a:t>Mar 1 - Apr 30</a:t>
            </a:r>
          </a:p>
        </p:txBody>
      </p:sp>
      <p:sp>
        <p:nvSpPr>
          <p:cNvPr id="45" name="OTLSHAPE_SLT_5d460eccf2064675847638b20a3077f0_Title">
            <a:extLst>
              <a:ext uri="{FF2B5EF4-FFF2-40B4-BE49-F238E27FC236}">
                <a16:creationId xmlns:a16="http://schemas.microsoft.com/office/drawing/2014/main" xmlns="" id="{FAEECC7E-A235-4981-921F-FD533EE3E7F9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3018173" y="2923912"/>
            <a:ext cx="3285812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dirty="0">
                <a:solidFill>
                  <a:schemeClr val="dk1"/>
                </a:solidFill>
                <a:latin typeface="Calibri" panose="020F0502020204030204" pitchFamily="34" charset="0"/>
              </a:rPr>
              <a:t>Discovery information delivered to ITSS Telecom</a:t>
            </a:r>
          </a:p>
        </p:txBody>
      </p:sp>
      <p:sp>
        <p:nvSpPr>
          <p:cNvPr id="56" name="OTLSHAPE_SLT_6137fa90fff246d3840a1ea2c9cd68ba_Duration" hidden="1">
            <a:extLst>
              <a:ext uri="{FF2B5EF4-FFF2-40B4-BE49-F238E27FC236}">
                <a16:creationId xmlns:a16="http://schemas.microsoft.com/office/drawing/2014/main" xmlns="" id="{260EF259-78E2-4C59-9E30-63911D897132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57" name="OTLSHAPE_SLT_6137fa90fff246d3840a1ea2c9cd68ba_TextPercentage" hidden="1">
            <a:extLst>
              <a:ext uri="{FF2B5EF4-FFF2-40B4-BE49-F238E27FC236}">
                <a16:creationId xmlns:a16="http://schemas.microsoft.com/office/drawing/2014/main" xmlns="" id="{6A0B0DDD-4ECA-40B8-AFED-3DB78BDA9C69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58" name="OTLSHAPE_SLT_6137fa90fff246d3840a1ea2c9cd68ba_StartDate" hidden="1">
            <a:extLst>
              <a:ext uri="{FF2B5EF4-FFF2-40B4-BE49-F238E27FC236}">
                <a16:creationId xmlns:a16="http://schemas.microsoft.com/office/drawing/2014/main" xmlns="" id="{E1E563D0-729A-4B62-807C-80B22FEC7408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59" name="OTLSHAPE_SLT_6137fa90fff246d3840a1ea2c9cd68ba_EndDate" hidden="1">
            <a:extLst>
              <a:ext uri="{FF2B5EF4-FFF2-40B4-BE49-F238E27FC236}">
                <a16:creationId xmlns:a16="http://schemas.microsoft.com/office/drawing/2014/main" xmlns="" id="{2BAB882C-FC2F-4E36-B3D7-E96A5C50DE92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60" name="OTLSHAPE_SLT_6137fa90fff246d3840a1ea2c9cd68ba_JoinedDate" hidden="1">
            <a:extLst>
              <a:ext uri="{FF2B5EF4-FFF2-40B4-BE49-F238E27FC236}">
                <a16:creationId xmlns:a16="http://schemas.microsoft.com/office/drawing/2014/main" xmlns="" id="{17B75EF6-C963-42BE-BD7C-7AAA1FFD6DE9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2142094" y="1887643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>
                <a:solidFill>
                  <a:schemeClr val="dk2"/>
                </a:solidFill>
                <a:latin typeface="Calibri" panose="020F0502020204030204" pitchFamily="34" charset="0"/>
              </a:rPr>
              <a:t>May 1 - Jun 30</a:t>
            </a:r>
          </a:p>
        </p:txBody>
      </p:sp>
      <p:sp>
        <p:nvSpPr>
          <p:cNvPr id="61" name="OTLSHAPE_SLT_6137fa90fff246d3840a1ea2c9cd68ba_Title">
            <a:extLst>
              <a:ext uri="{FF2B5EF4-FFF2-40B4-BE49-F238E27FC236}">
                <a16:creationId xmlns:a16="http://schemas.microsoft.com/office/drawing/2014/main" xmlns="" id="{CC9A050C-6500-4828-97DA-E2CE2847EE5A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3470636" y="3358424"/>
            <a:ext cx="2329069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dirty="0">
                <a:solidFill>
                  <a:schemeClr val="dk1"/>
                </a:solidFill>
                <a:latin typeface="Calibri" panose="020F0502020204030204" pitchFamily="34" charset="0"/>
              </a:rPr>
              <a:t>UNTD pilot numbers identified</a:t>
            </a:r>
          </a:p>
        </p:txBody>
      </p:sp>
      <p:sp>
        <p:nvSpPr>
          <p:cNvPr id="64" name="OTLSHAPE_SLT_eaa2fa8e87064d919d77e3c144c5191c_Duration" hidden="1">
            <a:extLst>
              <a:ext uri="{FF2B5EF4-FFF2-40B4-BE49-F238E27FC236}">
                <a16:creationId xmlns:a16="http://schemas.microsoft.com/office/drawing/2014/main" xmlns="" id="{694E0151-2F9F-4935-85A2-5A3525991BC1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65" name="OTLSHAPE_SLT_eaa2fa8e87064d919d77e3c144c5191c_TextPercentage" hidden="1">
            <a:extLst>
              <a:ext uri="{FF2B5EF4-FFF2-40B4-BE49-F238E27FC236}">
                <a16:creationId xmlns:a16="http://schemas.microsoft.com/office/drawing/2014/main" xmlns="" id="{F97C6B30-D62F-4D25-BFCF-D3932A8E8B70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66" name="OTLSHAPE_SLT_eaa2fa8e87064d919d77e3c144c5191c_StartDate" hidden="1">
            <a:extLst>
              <a:ext uri="{FF2B5EF4-FFF2-40B4-BE49-F238E27FC236}">
                <a16:creationId xmlns:a16="http://schemas.microsoft.com/office/drawing/2014/main" xmlns="" id="{8F253BB1-2899-41B5-AE8E-A3549AE29F98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67" name="OTLSHAPE_SLT_eaa2fa8e87064d919d77e3c144c5191c_EndDate" hidden="1">
            <a:extLst>
              <a:ext uri="{FF2B5EF4-FFF2-40B4-BE49-F238E27FC236}">
                <a16:creationId xmlns:a16="http://schemas.microsoft.com/office/drawing/2014/main" xmlns="" id="{424C6DF7-15C4-4843-9775-3012D965CF8E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68" name="OTLSHAPE_SLT_eaa2fa8e87064d919d77e3c144c5191c_JoinedDate" hidden="1">
            <a:extLst>
              <a:ext uri="{FF2B5EF4-FFF2-40B4-BE49-F238E27FC236}">
                <a16:creationId xmlns:a16="http://schemas.microsoft.com/office/drawing/2014/main" xmlns="" id="{056B6CA5-C2D2-4AFF-8085-21BE4D4414CA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2142094" y="2096262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>
                <a:solidFill>
                  <a:schemeClr val="dk2"/>
                </a:solidFill>
                <a:latin typeface="Calibri" panose="020F0502020204030204" pitchFamily="34" charset="0"/>
              </a:rPr>
              <a:t>May 1 - Jun 30</a:t>
            </a:r>
          </a:p>
        </p:txBody>
      </p:sp>
      <p:sp>
        <p:nvSpPr>
          <p:cNvPr id="69" name="OTLSHAPE_SLT_eaa2fa8e87064d919d77e3c144c5191c_Title">
            <a:extLst>
              <a:ext uri="{FF2B5EF4-FFF2-40B4-BE49-F238E27FC236}">
                <a16:creationId xmlns:a16="http://schemas.microsoft.com/office/drawing/2014/main" xmlns="" id="{03518411-191B-4D0B-9108-1663B068EA50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4661079" y="3577611"/>
            <a:ext cx="19812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dirty="0">
                <a:solidFill>
                  <a:schemeClr val="dk1"/>
                </a:solidFill>
                <a:latin typeface="Calibri" panose="020F0502020204030204" pitchFamily="34" charset="0"/>
              </a:rPr>
              <a:t>Initial training made available</a:t>
            </a:r>
          </a:p>
        </p:txBody>
      </p:sp>
      <p:sp>
        <p:nvSpPr>
          <p:cNvPr id="72" name="OTLSHAPE_SLT_ba53a520426c462abee9f8622d82b782_Duration" hidden="1">
            <a:extLst>
              <a:ext uri="{FF2B5EF4-FFF2-40B4-BE49-F238E27FC236}">
                <a16:creationId xmlns:a16="http://schemas.microsoft.com/office/drawing/2014/main" xmlns="" id="{A284D7BB-5A9B-47A8-9C79-BE2FD5D510CB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73" name="OTLSHAPE_SLT_ba53a520426c462abee9f8622d82b782_TextPercentage" hidden="1">
            <a:extLst>
              <a:ext uri="{FF2B5EF4-FFF2-40B4-BE49-F238E27FC236}">
                <a16:creationId xmlns:a16="http://schemas.microsoft.com/office/drawing/2014/main" xmlns="" id="{BD0AE554-53F6-4527-BEA3-68B7BB197F07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74" name="OTLSHAPE_SLT_ba53a520426c462abee9f8622d82b782_StartDate" hidden="1">
            <a:extLst>
              <a:ext uri="{FF2B5EF4-FFF2-40B4-BE49-F238E27FC236}">
                <a16:creationId xmlns:a16="http://schemas.microsoft.com/office/drawing/2014/main" xmlns="" id="{56D4B1F0-E2FE-4033-B76D-4A6DA82D730B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75" name="OTLSHAPE_SLT_ba53a520426c462abee9f8622d82b782_EndDate" hidden="1">
            <a:extLst>
              <a:ext uri="{FF2B5EF4-FFF2-40B4-BE49-F238E27FC236}">
                <a16:creationId xmlns:a16="http://schemas.microsoft.com/office/drawing/2014/main" xmlns="" id="{D0ABAC7C-580B-4760-9352-36AC06F7935C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76" name="OTLSHAPE_SLT_ba53a520426c462abee9f8622d82b782_JoinedDate" hidden="1">
            <a:extLst>
              <a:ext uri="{FF2B5EF4-FFF2-40B4-BE49-F238E27FC236}">
                <a16:creationId xmlns:a16="http://schemas.microsoft.com/office/drawing/2014/main" xmlns="" id="{4D3BE619-398A-4929-95D0-9ED55E786B6D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2142094" y="2722118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>
                <a:solidFill>
                  <a:schemeClr val="dk2"/>
                </a:solidFill>
                <a:latin typeface="Calibri" panose="020F0502020204030204" pitchFamily="34" charset="0"/>
              </a:rPr>
              <a:t>May 1 - Jun 30</a:t>
            </a:r>
          </a:p>
        </p:txBody>
      </p:sp>
      <p:sp>
        <p:nvSpPr>
          <p:cNvPr id="80" name="OTLSHAPE_SLT_8f0749ddc5e54782ba842434ba5445ce_Duration" hidden="1">
            <a:extLst>
              <a:ext uri="{FF2B5EF4-FFF2-40B4-BE49-F238E27FC236}">
                <a16:creationId xmlns:a16="http://schemas.microsoft.com/office/drawing/2014/main" xmlns="" id="{35DD0728-B753-4D8C-892F-BD259069F92A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81" name="OTLSHAPE_SLT_8f0749ddc5e54782ba842434ba5445ce_TextPercentage" hidden="1">
            <a:extLst>
              <a:ext uri="{FF2B5EF4-FFF2-40B4-BE49-F238E27FC236}">
                <a16:creationId xmlns:a16="http://schemas.microsoft.com/office/drawing/2014/main" xmlns="" id="{7B789995-4546-4302-A26F-01ECBBE21B5B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82" name="OTLSHAPE_SLT_8f0749ddc5e54782ba842434ba5445ce_StartDate" hidden="1">
            <a:extLst>
              <a:ext uri="{FF2B5EF4-FFF2-40B4-BE49-F238E27FC236}">
                <a16:creationId xmlns:a16="http://schemas.microsoft.com/office/drawing/2014/main" xmlns="" id="{00894817-F816-43F6-86C3-FCC87BDF92D1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83" name="OTLSHAPE_SLT_8f0749ddc5e54782ba842434ba5445ce_EndDate" hidden="1">
            <a:extLst>
              <a:ext uri="{FF2B5EF4-FFF2-40B4-BE49-F238E27FC236}">
                <a16:creationId xmlns:a16="http://schemas.microsoft.com/office/drawing/2014/main" xmlns="" id="{0ED4CC8C-4C6B-4422-9459-5696A713C103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84" name="OTLSHAPE_SLT_8f0749ddc5e54782ba842434ba5445ce_JoinedDate" hidden="1">
            <a:extLst>
              <a:ext uri="{FF2B5EF4-FFF2-40B4-BE49-F238E27FC236}">
                <a16:creationId xmlns:a16="http://schemas.microsoft.com/office/drawing/2014/main" xmlns="" id="{9AEFC7D0-5AB4-42C0-83ED-5AC1CB2C6B36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2142094" y="3139355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>
                <a:solidFill>
                  <a:schemeClr val="dk2"/>
                </a:solidFill>
                <a:latin typeface="Calibri" panose="020F0502020204030204" pitchFamily="34" charset="0"/>
              </a:rPr>
              <a:t>May 1 - Jun 30</a:t>
            </a:r>
          </a:p>
        </p:txBody>
      </p:sp>
      <p:sp>
        <p:nvSpPr>
          <p:cNvPr id="107" name="OTLSHAPE_SLT_251aff416e624e9cac5f484d00ba4bb9_Duration" hidden="1">
            <a:extLst>
              <a:ext uri="{FF2B5EF4-FFF2-40B4-BE49-F238E27FC236}">
                <a16:creationId xmlns:a16="http://schemas.microsoft.com/office/drawing/2014/main" xmlns="" id="{EDAC7F8B-8DA4-4602-B9C5-0C0A8BBAC516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108" name="OTLSHAPE_SLT_251aff416e624e9cac5f484d00ba4bb9_TextPercentage" hidden="1">
            <a:extLst>
              <a:ext uri="{FF2B5EF4-FFF2-40B4-BE49-F238E27FC236}">
                <a16:creationId xmlns:a16="http://schemas.microsoft.com/office/drawing/2014/main" xmlns="" id="{9E5788C2-7D71-4892-AE1D-57CF6C52394A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109" name="OTLSHAPE_SLT_251aff416e624e9cac5f484d00ba4bb9_StartDate" hidden="1">
            <a:extLst>
              <a:ext uri="{FF2B5EF4-FFF2-40B4-BE49-F238E27FC236}">
                <a16:creationId xmlns:a16="http://schemas.microsoft.com/office/drawing/2014/main" xmlns="" id="{95286FB8-6538-4A60-A0F6-DEF81FD7F197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110" name="OTLSHAPE_SLT_251aff416e624e9cac5f484d00ba4bb9_EndDate" hidden="1">
            <a:extLst>
              <a:ext uri="{FF2B5EF4-FFF2-40B4-BE49-F238E27FC236}">
                <a16:creationId xmlns:a16="http://schemas.microsoft.com/office/drawing/2014/main" xmlns="" id="{30AFFA8E-DAFE-408C-8D84-17ED1BB1CEC5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111" name="OTLSHAPE_SLT_251aff416e624e9cac5f484d00ba4bb9_JoinedDate" hidden="1">
            <a:extLst>
              <a:ext uri="{FF2B5EF4-FFF2-40B4-BE49-F238E27FC236}">
                <a16:creationId xmlns:a16="http://schemas.microsoft.com/office/drawing/2014/main" xmlns="" id="{C32FE1B3-EEF7-4601-9D38-8224F46608CB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4297988" y="3449574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>
                <a:solidFill>
                  <a:schemeClr val="dk2"/>
                </a:solidFill>
                <a:latin typeface="Calibri" panose="020F0502020204030204" pitchFamily="34" charset="0"/>
              </a:rPr>
              <a:t>Jul 1 - Aug 31</a:t>
            </a:r>
          </a:p>
        </p:txBody>
      </p:sp>
      <p:sp>
        <p:nvSpPr>
          <p:cNvPr id="112" name="OTLSHAPE_SLT_251aff416e624e9cac5f484d00ba4bb9_Title">
            <a:extLst>
              <a:ext uri="{FF2B5EF4-FFF2-40B4-BE49-F238E27FC236}">
                <a16:creationId xmlns:a16="http://schemas.microsoft.com/office/drawing/2014/main" xmlns="" id="{B8183C91-1815-4F8A-91E0-7B6D0BA25B10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8986908" y="4398504"/>
            <a:ext cx="1488888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dirty="0">
                <a:solidFill>
                  <a:schemeClr val="dk1"/>
                </a:solidFill>
                <a:latin typeface="Calibri" panose="020F0502020204030204" pitchFamily="34" charset="0"/>
              </a:rPr>
              <a:t>Full UNTD ported over</a:t>
            </a:r>
          </a:p>
        </p:txBody>
      </p:sp>
      <p:sp>
        <p:nvSpPr>
          <p:cNvPr id="123" name="OTLSHAPE_SLT_40875305c26e4fbbb8d12d3d34838009_Duration" hidden="1">
            <a:extLst>
              <a:ext uri="{FF2B5EF4-FFF2-40B4-BE49-F238E27FC236}">
                <a16:creationId xmlns:a16="http://schemas.microsoft.com/office/drawing/2014/main" xmlns="" id="{89844F80-D3CB-4CF5-B5B0-7728D8D7B682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124" name="OTLSHAPE_SLT_40875305c26e4fbbb8d12d3d34838009_TextPercentage" hidden="1">
            <a:extLst>
              <a:ext uri="{FF2B5EF4-FFF2-40B4-BE49-F238E27FC236}">
                <a16:creationId xmlns:a16="http://schemas.microsoft.com/office/drawing/2014/main" xmlns="" id="{8C4C138F-39CE-42FA-9089-F390C92A84E1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125" name="OTLSHAPE_SLT_40875305c26e4fbbb8d12d3d34838009_StartDate" hidden="1">
            <a:extLst>
              <a:ext uri="{FF2B5EF4-FFF2-40B4-BE49-F238E27FC236}">
                <a16:creationId xmlns:a16="http://schemas.microsoft.com/office/drawing/2014/main" xmlns="" id="{C22498AE-2704-45C4-BC3A-C5BA0183995E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126" name="OTLSHAPE_SLT_40875305c26e4fbbb8d12d3d34838009_EndDate" hidden="1">
            <a:extLst>
              <a:ext uri="{FF2B5EF4-FFF2-40B4-BE49-F238E27FC236}">
                <a16:creationId xmlns:a16="http://schemas.microsoft.com/office/drawing/2014/main" xmlns="" id="{5CE13641-5D89-482D-B83B-81C3569A37C1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127" name="OTLSHAPE_SLT_40875305c26e4fbbb8d12d3d34838009_JoinedDate" hidden="1">
            <a:extLst>
              <a:ext uri="{FF2B5EF4-FFF2-40B4-BE49-F238E27FC236}">
                <a16:creationId xmlns:a16="http://schemas.microsoft.com/office/drawing/2014/main" xmlns="" id="{8FB1C5B5-D451-4DEF-9536-42EF8B89F6A4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2142094" y="2304881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>
                <a:solidFill>
                  <a:schemeClr val="dk2"/>
                </a:solidFill>
                <a:latin typeface="Calibri" panose="020F0502020204030204" pitchFamily="34" charset="0"/>
              </a:rPr>
              <a:t>May 1 - Jun 30</a:t>
            </a:r>
          </a:p>
        </p:txBody>
      </p:sp>
      <p:sp>
        <p:nvSpPr>
          <p:cNvPr id="128" name="OTLSHAPE_SLT_40875305c26e4fbbb8d12d3d34838009_Title">
            <a:extLst>
              <a:ext uri="{FF2B5EF4-FFF2-40B4-BE49-F238E27FC236}">
                <a16:creationId xmlns:a16="http://schemas.microsoft.com/office/drawing/2014/main" xmlns="" id="{E4A8BA56-4031-4CA9-BFEF-F73833CB67B9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5173837" y="3768612"/>
            <a:ext cx="2061366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dirty="0">
                <a:solidFill>
                  <a:schemeClr val="dk1"/>
                </a:solidFill>
                <a:latin typeface="Calibri" panose="020F0502020204030204" pitchFamily="34" charset="0"/>
              </a:rPr>
              <a:t>UNTD pilot numbers ported over</a:t>
            </a:r>
          </a:p>
        </p:txBody>
      </p:sp>
      <p:sp>
        <p:nvSpPr>
          <p:cNvPr id="131" name="OTLSHAPE_SLT_bf49cacd572042438ad8aed6c5db18b3_Duration" hidden="1">
            <a:extLst>
              <a:ext uri="{FF2B5EF4-FFF2-40B4-BE49-F238E27FC236}">
                <a16:creationId xmlns:a16="http://schemas.microsoft.com/office/drawing/2014/main" xmlns="" id="{82EB0D0F-AC5B-43AF-AB9B-A5F6E15BC6C0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132" name="OTLSHAPE_SLT_bf49cacd572042438ad8aed6c5db18b3_TextPercentage" hidden="1">
            <a:extLst>
              <a:ext uri="{FF2B5EF4-FFF2-40B4-BE49-F238E27FC236}">
                <a16:creationId xmlns:a16="http://schemas.microsoft.com/office/drawing/2014/main" xmlns="" id="{6E84BF74-3362-4BB9-9E70-2A79FE82E85F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133" name="OTLSHAPE_SLT_bf49cacd572042438ad8aed6c5db18b3_StartDate" hidden="1">
            <a:extLst>
              <a:ext uri="{FF2B5EF4-FFF2-40B4-BE49-F238E27FC236}">
                <a16:creationId xmlns:a16="http://schemas.microsoft.com/office/drawing/2014/main" xmlns="" id="{38BBBC71-EEC6-4DAA-8EF7-8852C5E9B474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134" name="OTLSHAPE_SLT_bf49cacd572042438ad8aed6c5db18b3_EndDate" hidden="1">
            <a:extLst>
              <a:ext uri="{FF2B5EF4-FFF2-40B4-BE49-F238E27FC236}">
                <a16:creationId xmlns:a16="http://schemas.microsoft.com/office/drawing/2014/main" xmlns="" id="{6EDE9D6C-168A-43E9-B903-2123E165CEB9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135" name="OTLSHAPE_SLT_bf49cacd572042438ad8aed6c5db18b3_JoinedDate" hidden="1">
            <a:extLst>
              <a:ext uri="{FF2B5EF4-FFF2-40B4-BE49-F238E27FC236}">
                <a16:creationId xmlns:a16="http://schemas.microsoft.com/office/drawing/2014/main" xmlns="" id="{1D3992E6-D742-45DE-8BD7-BA92D43B4869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2142094" y="2513499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>
                <a:solidFill>
                  <a:schemeClr val="dk2"/>
                </a:solidFill>
                <a:latin typeface="Calibri" panose="020F0502020204030204" pitchFamily="34" charset="0"/>
              </a:rPr>
              <a:t>May 1 - Jun 30</a:t>
            </a:r>
          </a:p>
        </p:txBody>
      </p:sp>
      <p:sp>
        <p:nvSpPr>
          <p:cNvPr id="136" name="OTLSHAPE_SLT_bf49cacd572042438ad8aed6c5db18b3_Title">
            <a:extLst>
              <a:ext uri="{FF2B5EF4-FFF2-40B4-BE49-F238E27FC236}">
                <a16:creationId xmlns:a16="http://schemas.microsoft.com/office/drawing/2014/main" xmlns="" id="{BA0F4F91-98F3-4AA6-9860-E155FEDC2092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7148819" y="3974884"/>
            <a:ext cx="1828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dirty="0">
                <a:solidFill>
                  <a:schemeClr val="dk1"/>
                </a:solidFill>
                <a:latin typeface="Calibri" panose="020F0502020204030204" pitchFamily="34" charset="0"/>
              </a:rPr>
              <a:t>Pilot success evaluated</a:t>
            </a:r>
          </a:p>
        </p:txBody>
      </p:sp>
      <p:sp>
        <p:nvSpPr>
          <p:cNvPr id="139" name="OTLSHAPE_SLT_ba5ab211274e4452b4f83966b69b87c0_Duration" hidden="1">
            <a:extLst>
              <a:ext uri="{FF2B5EF4-FFF2-40B4-BE49-F238E27FC236}">
                <a16:creationId xmlns:a16="http://schemas.microsoft.com/office/drawing/2014/main" xmlns="" id="{08267424-E8EF-4BE1-B94B-EE2807BE86AA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140" name="OTLSHAPE_SLT_ba5ab211274e4452b4f83966b69b87c0_TextPercentage" hidden="1">
            <a:extLst>
              <a:ext uri="{FF2B5EF4-FFF2-40B4-BE49-F238E27FC236}">
                <a16:creationId xmlns:a16="http://schemas.microsoft.com/office/drawing/2014/main" xmlns="" id="{2BCC6592-756B-4FAD-8F5F-2B67BFC0969B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141" name="OTLSHAPE_SLT_ba5ab211274e4452b4f83966b69b87c0_StartDate" hidden="1">
            <a:extLst>
              <a:ext uri="{FF2B5EF4-FFF2-40B4-BE49-F238E27FC236}">
                <a16:creationId xmlns:a16="http://schemas.microsoft.com/office/drawing/2014/main" xmlns="" id="{13945406-8F2D-4978-AC42-EB8688081518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142" name="OTLSHAPE_SLT_ba5ab211274e4452b4f83966b69b87c0_EndDate" hidden="1">
            <a:extLst>
              <a:ext uri="{FF2B5EF4-FFF2-40B4-BE49-F238E27FC236}">
                <a16:creationId xmlns:a16="http://schemas.microsoft.com/office/drawing/2014/main" xmlns="" id="{2E8846DA-C9AD-4F5A-BAAA-ECC34E6D7D31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143" name="OTLSHAPE_SLT_ba5ab211274e4452b4f83966b69b87c0_JoinedDate" hidden="1">
            <a:extLst>
              <a:ext uri="{FF2B5EF4-FFF2-40B4-BE49-F238E27FC236}">
                <a16:creationId xmlns:a16="http://schemas.microsoft.com/office/drawing/2014/main" xmlns="" id="{D988D2C5-7CF7-454C-9DF4-2276AEFAB316}"/>
              </a:ext>
            </a:extLst>
          </p:cNvPr>
          <p:cNvSpPr txBox="1"/>
          <p:nvPr>
            <p:custDataLst>
              <p:tags r:id="rId108"/>
            </p:custDataLst>
          </p:nvPr>
        </p:nvSpPr>
        <p:spPr>
          <a:xfrm>
            <a:off x="2672759" y="2930737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8">
                <a:solidFill>
                  <a:schemeClr val="dk2"/>
                </a:solidFill>
                <a:latin typeface="Calibri" panose="020F0502020204030204" pitchFamily="34" charset="0"/>
              </a:rPr>
              <a:t>May 4</a:t>
            </a:r>
          </a:p>
        </p:txBody>
      </p:sp>
      <p:sp>
        <p:nvSpPr>
          <p:cNvPr id="46" name="Title 3">
            <a:extLst>
              <a:ext uri="{FF2B5EF4-FFF2-40B4-BE49-F238E27FC236}">
                <a16:creationId xmlns:a16="http://schemas.microsoft.com/office/drawing/2014/main" xmlns="" id="{A75D6AB4-FC9D-44C6-9187-D338F4AFDDA3}"/>
              </a:ext>
            </a:extLst>
          </p:cNvPr>
          <p:cNvSpPr txBox="1">
            <a:spLocks/>
          </p:cNvSpPr>
          <p:nvPr/>
        </p:nvSpPr>
        <p:spPr>
          <a:xfrm>
            <a:off x="3469491" y="602147"/>
            <a:ext cx="6043855" cy="767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 of ICP Progress</a:t>
            </a:r>
          </a:p>
        </p:txBody>
      </p:sp>
      <p:sp>
        <p:nvSpPr>
          <p:cNvPr id="145" name="OTLSHAPE_SLT_251aff416e624e9cac5f484d00ba4bb9_Shape">
            <a:extLst>
              <a:ext uri="{FF2B5EF4-FFF2-40B4-BE49-F238E27FC236}">
                <a16:creationId xmlns:a16="http://schemas.microsoft.com/office/drawing/2014/main" xmlns="" id="{0E95D12F-98F7-4563-A198-931E981D208E}"/>
              </a:ext>
            </a:extLst>
          </p:cNvPr>
          <p:cNvSpPr/>
          <p:nvPr>
            <p:custDataLst>
              <p:tags r:id="rId109"/>
            </p:custDataLst>
          </p:nvPr>
        </p:nvSpPr>
        <p:spPr>
          <a:xfrm>
            <a:off x="8987356" y="4611264"/>
            <a:ext cx="1648411" cy="128016"/>
          </a:xfrm>
          <a:prstGeom prst="roundRect">
            <a:avLst/>
          </a:prstGeom>
          <a:solidFill>
            <a:srgbClr val="60A3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TLSHAPE_SLT_251aff416e624e9cac5f484d00ba4bb9_Title">
            <a:extLst>
              <a:ext uri="{FF2B5EF4-FFF2-40B4-BE49-F238E27FC236}">
                <a16:creationId xmlns:a16="http://schemas.microsoft.com/office/drawing/2014/main" xmlns="" id="{B8183C91-1815-4F8A-91E0-7B6D0BA25B10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10695129" y="4587231"/>
            <a:ext cx="12192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dirty="0">
                <a:solidFill>
                  <a:schemeClr val="dk1"/>
                </a:solidFill>
                <a:latin typeface="Calibri" panose="020F0502020204030204" pitchFamily="34" charset="0"/>
              </a:rPr>
              <a:t>Project evaluation</a:t>
            </a:r>
          </a:p>
        </p:txBody>
      </p:sp>
      <p:sp>
        <p:nvSpPr>
          <p:cNvPr id="147" name="OTLSHAPE_SLT_251aff416e624e9cac5f484d00ba4bb9_Shape">
            <a:extLst>
              <a:ext uri="{FF2B5EF4-FFF2-40B4-BE49-F238E27FC236}">
                <a16:creationId xmlns:a16="http://schemas.microsoft.com/office/drawing/2014/main" xmlns="" id="{0E95D12F-98F7-4563-A198-931E981D208E}"/>
              </a:ext>
            </a:extLst>
          </p:cNvPr>
          <p:cNvSpPr/>
          <p:nvPr>
            <p:custDataLst>
              <p:tags r:id="rId111"/>
            </p:custDataLst>
          </p:nvPr>
        </p:nvSpPr>
        <p:spPr>
          <a:xfrm>
            <a:off x="5613527" y="4844513"/>
            <a:ext cx="3901262" cy="128016"/>
          </a:xfrm>
          <a:prstGeom prst="roundRect">
            <a:avLst/>
          </a:prstGeom>
          <a:solidFill>
            <a:srgbClr val="60A3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TLSHAPE_SLT_251aff416e624e9cac5f484d00ba4bb9_Title">
            <a:extLst>
              <a:ext uri="{FF2B5EF4-FFF2-40B4-BE49-F238E27FC236}">
                <a16:creationId xmlns:a16="http://schemas.microsoft.com/office/drawing/2014/main" xmlns="" id="{B8183C91-1815-4F8A-91E0-7B6D0BA25B10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9573797" y="4823376"/>
            <a:ext cx="12192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dirty="0">
                <a:solidFill>
                  <a:schemeClr val="dk1"/>
                </a:solidFill>
                <a:latin typeface="Calibri" panose="020F0502020204030204" pitchFamily="34" charset="0"/>
              </a:rPr>
              <a:t>Continuing Training</a:t>
            </a:r>
          </a:p>
        </p:txBody>
      </p:sp>
      <p:sp>
        <p:nvSpPr>
          <p:cNvPr id="149" name="OTLSHAPE_TB_00000000000000000000000000000000_ScaleMarking1">
            <a:extLst>
              <a:ext uri="{FF2B5EF4-FFF2-40B4-BE49-F238E27FC236}">
                <a16:creationId xmlns:a16="http://schemas.microsoft.com/office/drawing/2014/main" xmlns="" id="{13D29DC4-36A6-4ED7-91CF-ED6992548BB6}"/>
              </a:ext>
            </a:extLst>
          </p:cNvPr>
          <p:cNvSpPr txBox="1"/>
          <p:nvPr>
            <p:custDataLst>
              <p:tags r:id="rId113"/>
            </p:custDataLst>
          </p:nvPr>
        </p:nvSpPr>
        <p:spPr>
          <a:xfrm>
            <a:off x="7967863" y="1741179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dirty="0">
                <a:solidFill>
                  <a:srgbClr val="1AAA42"/>
                </a:solidFill>
                <a:latin typeface="Calibri" panose="020F0502020204030204" pitchFamily="34" charset="0"/>
              </a:rPr>
              <a:t>2021</a:t>
            </a:r>
          </a:p>
        </p:txBody>
      </p:sp>
      <p:sp>
        <p:nvSpPr>
          <p:cNvPr id="150" name="OTLSHAPE_TB_00000000000000000000000000000000_TimescaleInterval4">
            <a:extLst>
              <a:ext uri="{FF2B5EF4-FFF2-40B4-BE49-F238E27FC236}">
                <a16:creationId xmlns:a16="http://schemas.microsoft.com/office/drawing/2014/main" xmlns="" id="{B8D6FD9C-28F0-4F77-89F0-B97E9EB081AA}"/>
              </a:ext>
            </a:extLst>
          </p:cNvPr>
          <p:cNvSpPr txBox="1"/>
          <p:nvPr>
            <p:custDataLst>
              <p:tags r:id="rId114"/>
            </p:custDataLst>
          </p:nvPr>
        </p:nvSpPr>
        <p:spPr>
          <a:xfrm>
            <a:off x="8887528" y="1993041"/>
            <a:ext cx="20999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dirty="0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98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EF823-0F69-4D48-92B9-C9583271E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835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Weekly</a:t>
            </a:r>
            <a:br>
              <a:rPr lang="en-US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Meetings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5432F111-1C78-4F8C-9893-DC3B137713BC}"/>
              </a:ext>
            </a:extLst>
          </p:cNvPr>
          <p:cNvSpPr txBox="1">
            <a:spLocks/>
          </p:cNvSpPr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Architecture and e-911</a:t>
            </a:r>
          </a:p>
          <a:p>
            <a:pPr marL="457200"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Call Center</a:t>
            </a:r>
          </a:p>
          <a:p>
            <a:pPr marL="457200"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Client Support</a:t>
            </a:r>
          </a:p>
          <a:p>
            <a:pPr marL="457200"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Communications and Training</a:t>
            </a:r>
          </a:p>
          <a:p>
            <a:pPr marL="457200"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Migration Planning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1350572-AD22-420B-8BB3-DFAF826A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C7B5CB3-F6A7-BC47-8CB9-F0ABF2A1689F}" type="slidenum">
              <a:rPr kumimoji="0" lang="en-US" sz="1000" b="0" i="0" u="none" strike="noStrike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cs typeface="+mn-cs"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57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2B703B-46F9-481A-A605-82E2A828C4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EF823-0F69-4D48-92B9-C9583271E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Resources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13BE4D7-0C3D-4906-B230-A1C5B4665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1350572-AD22-420B-8BB3-DFAF826A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C7B5CB3-F6A7-BC47-8CB9-F0ABF2A1689F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cs"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aphicFrame>
        <p:nvGraphicFramePr>
          <p:cNvPr id="7" name="Subtitle 2">
            <a:extLst>
              <a:ext uri="{FF2B5EF4-FFF2-40B4-BE49-F238E27FC236}">
                <a16:creationId xmlns:a16="http://schemas.microsoft.com/office/drawing/2014/main" xmlns="" id="{F4E2D8A3-18E5-4B12-BE9A-C45794629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476498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092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12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300548-A31E-4BD5-A578-43AE3F07E2B0}"/>
              </a:ext>
            </a:extLst>
          </p:cNvPr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Questions ??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and Thank YOU!</a:t>
            </a:r>
          </a:p>
        </p:txBody>
      </p:sp>
      <p:grpSp>
        <p:nvGrpSpPr>
          <p:cNvPr id="47" name="Group 14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16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18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5C5B7D-138F-4984-89BE-C3036959B0C8}"/>
              </a:ext>
            </a:extLst>
          </p:cNvPr>
          <p:cNvSpPr txBox="1"/>
          <p:nvPr/>
        </p:nvSpPr>
        <p:spPr>
          <a:xfrm>
            <a:off x="788802" y="3175231"/>
            <a:ext cx="3755038" cy="1754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  <a:cs typeface="Arial" panose="020B0604020202020204" pitchFamily="34" charset="0"/>
              </a:rPr>
              <a:t>Patrick Holler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  <a:cs typeface="Arial" panose="020B0604020202020204" pitchFamily="34" charset="0"/>
              </a:rPr>
              <a:t>IT Manager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  <a:cs typeface="Arial" panose="020B0604020202020204" pitchFamily="34" charset="0"/>
              </a:rPr>
              <a:t>UNT Dallas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  <a:cs typeface="Arial" panose="020B0604020202020204" pitchFamily="34" charset="0"/>
                <a:hlinkClick r:id="rId3"/>
              </a:rPr>
              <a:t>Patrick.holler@untdallas.edu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0" name="Rectangle 2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2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C08FADD-A248-40BA-B370-8F19B020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C7B5CB3-F6A7-BC47-8CB9-F0ABF2A168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7634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IuMCIsIk9yaWdpbmFsQXNzZW1ibHlWZXJzaW9uIjoiNC4wMy4wMy4wMCIsIkVkaXRpb24iOiJQcm8iLCJJc1BsdXNFZGl0aW9uIjp0cnVlLCJJc1Byb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I2LCJHIjoxNzAsIkIiOjY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mYWxz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CwiVG9kYXlNYXJrZXJQb3NpdGlvbiI6MywiUXVpY2tQb3NpdGlvbiI6MywiQWJzb2x1dGVQb3NpdGlvbiI6MTUzLjE4MTgwOCwiTWFyZ2luIjp7IiRpZCI6IjQ5IiwiVG9wIjowLCJMZWZ0IjoxMCwiUmlnaHQiOjEwLCJCb3R0b20iOjB9LCJQYWRkaW5nIjp7IiRpZCI6IjUwIiwiVG9wIjowLCJMZWZ0IjowLCJSaWdodCI6MCwiQm90dG9tIjowfSwiQmFja2dyb3VuZCI6eyIkaWQiOiI1MSIsIkNvbG9yIjp7IiRpZCI6IjUyIiwiQSI6MjU1LCJSIjo0NywiRyI6NTQsIkIiOjE1M3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c5LCJHIjoxMjksIkIiOjE4OX19LCJMaW5lV2VpZ2h0IjoxLjAsIkxpbmVUeXBlIjowLCJQYXJlbnRTdHlsZSI6bnVsbH0sIklzQmVsb3dUaW1lYmFuZCI6ZmFsc2UsIlBvc2l0aW9uT25UYXNrIjow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zLjAsIkhlaWdodCI6MTM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mZhbHNlLCJXaWR0aCI6MC4wLCJIZWlnaHQiOjAuMCwiQm9yZGVyU3R5bGUiOm51bGwsIlBhcmVudFN0eWxlIjpudWxsfSwiRGF0ZUZvcm1hdCI6eyIkaWQiOiI4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RlZmF1bHRUYXNrU3R5bGUiOnsiJGlkIjoiODIiLCJTaGFwZSI6MSwiU2hhcGVUaGlja25lc3MiOjAsIkR1cmF0aW9uRm9ybWF0IjowLCJJbmNsdWRlTm9uV29ya2luZ0RheXNJbkR1cmF0aW9uIjpmYWxzZSwiUGVyY2VudGFnZUNvbXBsZXRlU3R5bGUiOnsiJGlkIjoiODMiLCJGb250U2V0dGluZ3MiOnsiJGlkIjoiODQiLCJGb250U2l6ZSI6MTAsIkZvbnROYW1lIjoiQ2FsaWJyaSIsIklzQm9sZCI6ZmFsc2UsIklzSXRhbGljIjpmYWxzZSwiSXNVbmRlcmxpbmVkIjpmYWxzZSwiUGFyZW50U3R5bGUiOm51bGx9LCJBdXRvU2l6ZSI6MCwiRm9yZWdyb3VuZCI6eyIkaWQiOiI4NSIsIkNvbG9yIjp7IiRpZCI6Ijg2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DciLCJUb3AiOjAsIkxlZnQiOjAsIlJpZ2h0IjowLCJCb3R0b20iOjB9LCJQYWRkaW5nIjp7IiRpZCI6Ijg4IiwiVG9wIjowLCJMZWZ0IjowLCJSaWdodCI6MCwiQm90dG9tIjowfSwiQmFja2dyb3VuZCI6eyIkaWQiOiI4OSIsIkNvbG9yIjp7IiRyZWYiOiIyMCJ9fSwiSXNWaXNpYmxlIjp0cnVlLCJXaWR0aCI6MC4wLCJIZWlnaHQiOjAuMCwiQm9yZGVyU3R5bGUiOm51bGwsIlBhcmVudFN0eWxlIjpudWxsfSwiRHVyYXRpb25TdHlsZSI6eyIkaWQiOiI5MCIsIkZvbnRTZXR0aW5ncyI6eyIkaWQiOiI5MSIsIkZvbnRTaXplIjoxMCwiRm9udE5hbWUiOiJDYWxpYnJpIiwiSXNCb2xkIjpmYWxzZSwiSXNJdGFsaWMiOmZhbHNlLCJJc1VuZGVybGluZWQiOmZhbHNlLCJQYXJlbnRTdHlsZSI6bnVsbH0sIkF1dG9TaXplIjowLCJGb3JlZ3JvdW5kIjp7IiRpZCI6IjkyIiwiQ29sb3IiOnsiJGlkIjoiOTM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NCIsIlRvcCI6MCwiTGVmdCI6MCwiUmlnaHQiOjAsIkJvdHRvbSI6MH0sIlBhZGRpbmciOnsiJGlkIjoiOTUiLCJUb3AiOjAsIkxlZnQiOjAsIlJpZ2h0IjowLCJCb3R0b20iOjB9LCJCYWNrZ3JvdW5kIjp7IiRpZCI6Ijk2IiwiQ29sb3IiOnsiJHJlZiI6IjIwIn19LCJJc1Zpc2libGUiOnRydWUsIldpZHRoIjowLjAsIkhlaWdodCI6MC4wLCJCb3JkZXJTdHlsZSI6bnVsbCwiUGFyZW50U3R5bGUiOm51bGx9LCJIb3Jpem9udGFsQ29ubmVjdG9yU3R5bGUiOnsiJGlkIjoiOTciLCJMaW5lQ29sb3IiOnsiJGlkIjoiOTgiLCIkdHlwZSI6Ik5MUkUuQ29tbW9uLkRvbS5Tb2xpZENvbG9yQnJ1c2gsIE5MUkUuQ29tbW9uIiwiQ29sb3IiOnsiJGlkIjoiOTkiLCJBIjoyNTUsIlIiOjIwNCwiRyI6MjA0LCJCIjoyMDR9fSwiTGluZVdlaWdodCI6MS4wLCJMaW5lVHlwZSI6MCwiUGFyZW50U3R5bGUiOm51bGx9LCJWZXJ0aWNhbENvbm5lY3RvclN0eWxlIjp7IiRpZCI6IjEwMCIsIkxpbmVDb2xvciI6eyIkaWQiOiIxMDEiLCIkdHlwZSI6Ik5MUkUuQ29tbW9uLkRvbS5Tb2xpZENvbG9yQnJ1c2gsIE5MUkUuQ29tbW9uIiwiQ29sb3IiOnsiJGlkIjoiMTAy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MsIklzQmVsb3dUaW1lYmFuZCI6ZmFsc2UsIlBlcmNlbnRhZ2VDb21wbGV0ZVNoYXBlT3BhY2l0eSI6MzUsIlNoYXBlU3R5bGUiOnsiJGlkIjoiMTAzIiwiTWFyZ2luIjp7IiRpZCI6IjEwNCIsIlRvcCI6MCwiTGVmdCI6NCwiUmlnaHQiOjQsIkJvdHRvbSI6MH0sIlBhZGRpbmciOnsiJGlkIjoiMTA1IiwiVG9wIjowLCJMZWZ0IjowLCJSaWdodCI6MCwiQm90dG9tIjowfSwiQmFja2dyb3VuZCI6eyIkaWQiOiIxMDYiLCJDb2xvciI6eyIkaWQiOiIxMDciLCJBIjoyNTUsIlIiOjk2LCJHIjoxNjMsIkIiOjB9fSwiSXNWaXNpYmxlIjp0cnVlLCJXaWR0aCI6MC4wLCJIZWlnaHQiOjEwLjAsIkJvcmRlclN0eWxlIjp7IiRpZCI6IjEwOCIsIkxpbmVDb2xvciI6eyIkaWQiOiIxMDkiLCIkdHlwZSI6Ik5MUkUuQ29tbW9uLkRvbS5Tb2xpZENvbG9yQnJ1c2gsIE5MUkUuQ29tbW9uIiwiQ29sb3IiOnsiJGlkIjoiMTEwIiwiQSI6MjU1LCJSIjoyNTUsIkciOjAsIkIiOjB9fSwiTGluZVdlaWdodCI6MC4wLCJMaW5lVHlwZSI6MCwiUGFyZW50U3R5bGUiOm51bGx9LCJQYXJlbnRTdHlsZSI6bnVsbH0sIlRpdGxlU3R5bGUiOnsiJGlkIjoiMTExIiwiRm9udFNldHRpbmdzIjp7IiRpZCI6IjExMiIsIkZvbnRTaXplIjoxMSwiRm9udE5hbWUiOiJDYWxpYnJpIiwiSXNCb2xkIjp0cnVlLCJJc0l0YWxpYyI6ZmFsc2UsIklzVW5kZXJsaW5lZCI6ZmFsc2UsIlBhcmVudFN0eWxlIjpudWxsfSwiQXV0b1NpemUiOjAsIkZvcmVncm91bmQiOnsiJGlkIjoiMTEzIiwiQ29sb3IiOnsiJGlkIjoiMTE0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wLCJGb250TmFtZSI6IkNhbGlicmkiLCJJc0JvbGQiOmZhbHNlLCJJc0l0YWxpYyI6ZmFsc2UsIklzVW5kZXJsaW5lZCI6ZmFsc2UsIlBhcmVudFN0eWxlIjpudWxsfSwiQXV0b1NpemUiOjAsIkZvcmVncm91bmQiOnsiJGlkIjoiMTIwIiwiQ29sb3IiOnsiJGlkIjoiMTIx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2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R3JpZGxpbmVQYW5lbFN0eWxlIjp7IiRpZCI6IjEyNyIsIkdyaWRsaW5lU3R5bGUiOnsiJGlkIjoiMTI4IiwiTGluZUNvbG9yIjp7IiRpZCI6IjEyOSIsIiR0eXBlIjoiTkxSRS5Db21tb24uRG9tLlNvbGlkQ29sb3JCcnVzaCwgTkxSRS5Db21tb24iLCJDb2xvciI6eyIkaWQiOiIxMzAiLCJBIjozOCwiUiI6OTEsIkciOjE1NSwiQiI6MjEzfX0sIkxpbmVXZWlnaHQiOjEuMCwiTGluZVR5cGUiOjAsIlBhcmVudFN0eWxlIjpudWxsfSwiTWFyZ2luIjp7IiRpZCI6IjEzMSIsIlRvcCI6MCwiTGVmdCI6MCwiUmlnaHQiOjAsIkJvdHRvbSI6MH0sIlBhZGRpbmciOnsiJGlkIjoiMTMyIiwiVG9wIjowLCJMZWZ0IjowLCJSaWdodCI6MCwiQm90dG9tIjowfSwiQmFja2dyb3VuZCI6bnVsbCwiSXNWaXNpYmxlIjp0cnVlLCJXaWR0aCI6MC4wLCJIZWlnaHQiOjAuMCwiQm9yZGVyU3R5bGUiOnsiJGlkIjoiMTMzIiwiTGluZUNvbG9yIjpudWxsLCJMaW5lV2VpZ2h0IjowLjAsIkxpbmVUeXBlIjowLCJQYXJlbnRTdHlsZSI6bnVsbH0sIlBhcmVudFN0eWxlIjpudWxsfSwiU2hvd0VsYXBzZWRUaW1lR3JhZGllbnRTdHlsZSI6ZmFsc2UsIkRlZmF1bHRTd2ltbGFuZVN0eWxlIjp7IiRpZCI6IjEzNCIsIkhlYWRlclN0eWxlIjp7IiRpZCI6IjEzNSIsIlRleHRTdHlsZSI6eyIkaWQiOiIxMzYiLCJGb250U2V0dGluZ3MiOnsiJGlkIjoiMTM3IiwiRm9udFNpemUiOjEyLCJGb250TmFtZSI6IkNhbGlicmkiLCJJc0JvbGQiOmZhbHNlLCJJc0l0YWxpYyI6ZmFsc2UsIklzVW5kZXJsaW5lZCI6ZmFsc2UsIlBhcmVudFN0eWxlIjpudWxsfSwiQXV0b1NpemUiOjAsIkZvcmVncm91bmQiOnsiJGlkIjoiMTM4IiwiQ29sb3IiOnsiJGlkIjoiMTM5IiwiQSI6MjU1LCJSIjozMiwiRyI6NTYsIkIiOjEwMH19LCJNYXhXaWR0aCI6MC4wLCJNYXhIZWlnaHQiOjAuMCwiU21hcnRGb3JlZ3JvdW5kSXNBY3RpdmUiOmZhbHNlLCJIb3Jpem9udGFsQWxpZ25tZW50IjowLCJWZXJ0aWNhbEFsaWdubWVudCI6MCwiU21hcnRGb3JlZ3JvdW5kIjpudWxsLCJCYWNrZ3JvdW5kRmlsbFR5cGUiOjAsIk1hcmdpbiI6eyIkaWQiOiIxNDAiLCJUb3AiOjAsIkxlZnQiOjAsIlJpZ2h0IjowLCJCb3R0b20iOjB9LCJQYWRkaW5nIjp7IiRpZCI6IjE0MSIsIlRvcCI6MCwiTGVmdCI6MCwiUmlnaHQiOjAsIkJvdHRvbSI6MH0sIkJhY2tncm91bmQiOm51bGwsIklzVmlzaWJsZSI6ZmFsc2UsIldpZHRoIjowLjAsIkhlaWdodCI6MC4wLCJCb3JkZXJTdHlsZSI6bnVsbCwiUGFyZW50U3R5bGUiOm51bGx9LCJSZWN0YW5nbGVTdHlsZSI6eyIkaWQiOiIxNDIiLCJNYXJnaW4iOnsiJGlkIjoiMTQzIiwiVG9wIjowLCJMZWZ0IjowLCJSaWdodCI6MCwiQm90dG9tIjowfSwiUGFkZGluZyI6eyIkaWQiOiIxNDQiLCJUb3AiOjAsIkxlZnQiOjAsIlJpZ2h0IjowLCJCb3R0b20iOjB9LCJCYWNrZ3JvdW5kIjp7IiRpZCI6IjE0NSIsIkNvbG9yIjp7IiRpZCI6IjE0NiIsIkEiOjEyNywiUiI6OTEsIkciOjE1NSwiQiI6MjEzfX0sIklzVmlzaWJsZSI6ZmFsc2UsIldpZHRoIjowLjAsIkhlaWdodCI6MC4wLCJCb3JkZXJTdHlsZSI6eyIkaWQiOiIxNDciLCJMaW5lQ29sb3IiOnsiJGlkIjoiMTQ4IiwiJHR5cGUiOiJOTFJFLkNvbW1vbi5Eb20uU29saWRDb2xvckJydXNoLCBOTFJFLkNvbW1vbiIsIkNvbG9yIjp7IiRpZCI6IjE0OSIsIkEiOjI1NSwiUiI6MjU1LCJHIjowLCJCIjowfX0sIkxpbmVXZWlnaHQiOjAuMCwiTGluZVR5cGUiOjAsIlBhcmVudFN0eWxlIjpudWxsfSwiUGFyZW50U3R5bGUiOm51bGx9LCJNYXJnaW4iOnsiJGlkIjoiMTUwIiwiVG9wIjowLCJMZWZ0IjowLCJSaWdodCI6MCwiQm90dG9tIjowfSwiUGFkZGluZyI6eyIkaWQiOiIxNTEiLCJUb3AiOjAsIkxlZnQiOjAsIlJpZ2h0IjowLCJCb3R0b20iOjB9LCJCYWNrZ3JvdW5kIjpudWxsLCJJc1Zpc2libGUiOnRydWUsIldpZHRoIjowLjAsIkhlaWdodCI6MC4wLCJCb3JkZXJTdHlsZSI6bnVsbCwiUGFyZW50U3R5bGUiOm51bGx9LCJCYWNrZ3JvdW5kU3R5bGUiOnsiJGlkIjoiMTUyIiwiTWFyZ2luIjp7IiRpZCI6IjE1MyIsIlRvcCI6MCwiTGVmdCI6MCwiUmlnaHQiOjAsIkJvdHRvbSI6MH0sIlBhZGRpbmciOnsiJGlkIjoiMTU0IiwiVG9wIjowLCJMZWZ0IjowLCJSaWdodCI6MCwiQm90dG9tIjowfSwiQmFja2dyb3VuZCI6eyIkaWQiOiIxNTUiLCJDb2xvciI6eyIkaWQiOiIxNTYiLCJBIjozOCwiUiI6OTEsIkciOjE1NSwiQiI6MjEzfX0sIklzVmlzaWJsZSI6dHJ1ZSwiV2lkdGgiOjAuMCwiSGVpZ2h0IjowLjAsIkJvcmRlclN0eWxlIjp7IiRpZCI6IjE1NyIsIkxpbmVDb2xvciI6eyIkaWQiOiIxNTgiLCIkdHlwZSI6Ik5MUkUuQ29tbW9uLkRvbS5Tb2xpZENvbG9yQnJ1c2gsIE5MUkUuQ29tbW9uIiwiQ29sb3IiOnsiJGlkIjoiMTU5IiwiQSI6MjU1LCJSIjoyNTUsIkciOjAsIkIiOjB9fSwiTGluZVdlaWdodCI6MC4wLCJMaW5lVHlwZSI6MCwiUGFyZW50U3R5bGUiOm51bGx9LCJQYXJlbnRTdHlsZSI6bnVsbH0sIklzQWJvdmVUaW1lYmFuZCI6ZmFsc2UsIk1hcmdpbiI6eyIkaWQiOiIxNjAiLCJUb3AiOjAsIkxlZnQiOjAsIlJpZ2h0IjowLCJCb3R0b20iOjB9LCJQYWRkaW5nIjp7IiRpZCI6IjE2MSIsIlRvcCI6MCwiTGVmdCI6MCwiUmlnaHQiOjAsIkJvdHRvbSI6MH0sIklzVmlzaWJsZSI6dHJ1ZSwiV2lkdGgiOjAuMCwiSGVpZ2h0IjowLjAsIkJvcmRlclN0eWxlIjpudWxsLCJQYXJlbnRTdHlsZSI6bnVsbH19LCJTY2FsZSI6eyIkaWQiOiIxNjIiLCJTdGFydERhdGUiOiIwMDAxLTAxLTAxVDAwOjAwOjAwIiwiRW5kRGF0ZSI6IjIwMjAtMTItMzFUMjM6NTk6MDAiLCJGb3JtYXQiOiJNTU0iLCJUeXBlIjoyLCJBdXRvRGF0ZVJhbmdlIjp0cnVlLCJXb3JraW5nRGF5cyI6MzEsIlRvZGF5TWFya2VyVGV4dCI6IlRvZGF5IiwiQXV0b1NjYWxlVHlwZSI6dHJ1ZX0sIk1pbGVzdG9uZXMiOltdLCJUYXNrcyI6W10sIlN3aW1sYW5lcyI6W3siJGlkIjoiMTYzIiwiSWQiOiI2YzEyZDI2Zi01NzExLTQ0NzctODljYi05MmFhZGNiZmMzMmMiLCJJbmRleCI6MCwiSGVhZGVyVGV4dCI6IkRpc2NvdmVyeSIsIlN0eWxlIjp7IiRpZCI6IjE2NCIsIkhlYWRlclN0eWxlIjp7IiRpZCI6IjE2NSIsIlRleHRTdHlsZSI6eyIkaWQiOiIxNjYiLCJGb250U2V0dGluZ3MiOnsiJGlkIjoiMTY3IiwiRm9udFNpemUiOjEyLCJGb250TmFtZSI6IkNhbGlicmkiLCJJc0JvbGQiOnRydWUsIklzSXRhbGljIjpmYWxzZSwiSXNVbmRlcmxpbmVkIjpmYWxzZSwiUGFyZW50U3R5bGUiOm51bGx9LCJBdXRvU2l6ZSI6MCwiRm9yZWdyb3VuZCI6eyIkaWQiOiIxNjgiLCJDb2xvciI6eyIkaWQiOiIxNjkiLCJBIjoyNTUsIlIiOjI1NSwiRyI6MjU1LCJCIjoyNTV9fSwiTWF4V2lkdGgiOjAuMCwiTWF4SGVpZ2h0IjowLjAsIlNtYXJ0Rm9yZWdyb3VuZElzQWN0aXZlIjpmYWxzZSwiSG9yaXpvbnRhbEFsaWdubWVudCI6MCwiVmVydGljYWxBbGlnbm1lbnQiOjAsIlNtYXJ0Rm9yZWdyb3VuZCI6bnVsbCwiQmFja2dyb3VuZEZpbGxUeXBlIjowLCJNYXJnaW4iOnsiJHJlZiI6IjE0MCJ9LCJQYWRkaW5nIjp7IiRyZWYiOiIxNDEifSwiQmFja2dyb3VuZCI6bnVsbCwiSXNWaXNpYmxlIjpmYWxzZSwiV2lkdGgiOjAuMCwiSGVpZ2h0IjowLjAsIkJvcmRlclN0eWxlIjpudWxsLCJQYXJlbnRTdHlsZSI6bnVsbH0sIlJlY3RhbmdsZVN0eWxlIjp7IiRpZCI6IjE3MCIsIk1hcmdpbiI6eyIkcmVmIjoiMTQzIn0sIlBhZGRpbmciOnsiJHJlZiI6IjE0NCJ9LCJCYWNrZ3JvdW5kIjp7IiRpZCI6IjE3MSIsIkNvbG9yIjp7IiRpZCI6IjE3MiIsIkEiOjEyNywiUiI6MCwiRyI6ODYsIkIiOjIyfX0sIklzVmlzaWJsZSI6ZmFsc2UsIldpZHRoIjowLjAsIkhlaWdodCI6MC4wLCJCb3JkZXJTdHlsZSI6eyIkaWQiOiIxNzMiLCJMaW5lQ29sb3IiOnsiJGlkIjoiMTc0IiwiJHR5cGUiOiJOTFJFLkNvbW1vbi5Eb20uU29saWRDb2xvckJydXNoLCBOTFJFLkNvbW1vbiIsIkNvbG9yIjp7IiRpZCI6IjE3NSIsIkEiOjI1NSwiUiI6MjIsIkciOjI4LCJCIjozNX19LCJMaW5lV2VpZ2h0IjowLjAsIkxpbmVUeXBlIjowLCJQYXJlbnRTdHlsZSI6bnVsbH0sIlBhcmVudFN0eWxlIjpudWxsfSwiTWFyZ2luIjp7IiRyZWYiOiIxNTAifSwiUGFkZGluZyI6eyIkcmVmIjoiMTUxIn0sIkJhY2tncm91bmQiOm51bGwsIklzVmlzaWJsZSI6dHJ1ZSwiV2lkdGgiOjAuMCwiSGVpZ2h0IjowLjAsIkJvcmRlclN0eWxlIjpudWxsLCJQYXJlbnRTdHlsZSI6bnVsbH0sIkJhY2tncm91bmRTdHlsZSI6eyIkaWQiOiIxNzYiLCJNYXJnaW4iOnsiJHJlZiI6IjE1MyJ9LCJQYWRkaW5nIjp7IiRyZWYiOiIxNTQifSwiQmFja2dyb3VuZCI6eyIkaWQiOiIxNzciLCJDb2xvciI6eyIkaWQiOiIxNzgiLCJBIjozOCwiUiI6MjYsIkciOjE3MCwiQiI6NjZ9fSwiSXNWaXNpYmxlIjp0cnVlLCJXaWR0aCI6MC4wLCJIZWlnaHQiOjAuMCwiQm9yZGVyU3R5bGUiOnsiJGlkIjoiMTc5IiwiTGluZUNvbG9yIjp7IiRpZCI6IjE4MCIsIiR0eXBlIjoiTkxSRS5Db21tb24uRG9tLlNvbGlkQ29sb3JCcnVzaCwgTkxSRS5Db21tb24iLCJDb2xvciI6eyIkaWQiOiIxODEiLCJBIjoyNTUsIlIiOjIyLCJHIjoyOCwiQiI6MzV9fSwiTGluZVdlaWdodCI6MC4wLCJMaW5lVHlwZSI6MCwiUGFyZW50U3R5bGUiOm51bGx9LCJQYXJlbnRTdHlsZSI6bnVsbH0sIklzQWJvdmVUaW1lYmFuZCI6ZmFsc2UsIk1hcmdpbiI6eyIkcmVmIjoiMTYwIn0sIlBhZGRpbmciOnsiJHJlZiI6IjE2MSJ9LCJJc1Zpc2libGUiOnRydWUsIldpZHRoIjowLjAsIkhlaWdodCI6MC4wLCJCb3JkZXJTdHlsZSI6bnVsbCwiUGFyZW50U3R5bGUiOm51bGx9LCJUYXNrcyI6W3siJGlkIjoiMTgyIiwiX2F0dGFjaGVkTWlsZXN0b25lcyI6W10sIlRhc2tEZWZpbml0aW9uIjp7IiRpZCI6IjE4MyIsIkdyb3VwTmFtZSI6bnVsbCwiU3RhcnREYXRlIjoiMjAyMC0wMy0wMVQwMDowMDowMFoiLCJFbmREYXRlIjoiMjAyMC0wNC0zMFQyMzo1OTowMFoiLCJQZXJjZW50YWdlQ29tcGxldGUiOm51bGwsIlN0eWxlIjp7IiRpZCI6IjE4NCIsIlNoYXBlIjoxLCJTaGFwZVRoaWNrbmVzcyI6MCwiRHVyYXRpb25Gb3JtYXQiOjAsIkluY2x1ZGVOb25Xb3JraW5nRGF5c0luRHVyYXRpb24iOmZhbHNlLCJQZXJjZW50YWdlQ29tcGxldGVTdHlsZSI6eyIkaWQiOiIxODUiLCJGb250U2V0dGluZ3MiOnsiJGlkIjoiMTg2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pZCI6IjE4NyIsIlRvcCI6MCwiTGVmdCI6MCwiUmlnaHQiOjAsIkJvdHRvbSI6MH0sIlBhZGRpbmciOnsiJGlkIjoiMTg4IiwiVG9wIjowLCJMZWZ0IjowLCJSaWdodCI6MCwiQm90dG9tIjowfSwiQmFja2dyb3VuZCI6eyIkaWQiOiIxODkiLCJDb2xvciI6eyIkaWQiOiIxOTAiLCJBIjo4OSwiUiI6MCwiRyI6MCwiQiI6MH19LCJJc1Zpc2libGUiOnRydWUsIldpZHRoIjowLjAsIkhlaWdodCI6MC4wLCJCb3JkZXJTdHlsZSI6eyIkaWQiOiIxOTEiLCJMaW5lQ29sb3IiOm51bGwsIkxpbmVXZWlnaHQiOjAuMCwiTGluZVR5cGUiOjAsIlBhcmVudFN0eWxlIjpudWxsfSwiUGFyZW50U3R5bGUiOm51bGx9LCJEdXJhdGlvblN0eWxlIjp7IiRpZCI6IjE5MiIsIkZvbnRTZXR0aW5ncyI6eyIkaWQiOiIxOTMiLCJGb250U2l6ZSI6MTAsIkZvbnROYW1lIjoiQ2FsaWJyaSIsIklzQm9sZCI6ZmFsc2UsIklzSXRhbGljIjpmYWxzZSwiSXNVbmRlcmxpbmVkIjpmYWxzZSwiUGFyZW50U3R5bGUiOm51bGx9LCJBdXRvU2l6ZSI6MCwiRm9yZWdyb3VuZCI6eyIkaWQiOiIxOTQiLCJDb2xvciI6eyIkaWQiOiIxOTU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OTYiLCJUb3AiOjAsIkxlZnQiOjAsIlJpZ2h0IjowLCJCb3R0b20iOjB9LCJQYWRkaW5nIjp7IiRpZCI6IjE5NyIsIlRvcCI6MCwiTGVmdCI6MCwiUmlnaHQiOjAsIkJvdHRvbSI6MH0sIkJhY2tncm91bmQiOnsiJGlkIjoiMTk4IiwiQ29sb3IiOnsiJHJlZiI6IjE5MCJ9fSwiSXNWaXNpYmxlIjp0cnVlLCJXaWR0aCI6MC4wLCJIZWlnaHQiOjAuMCwiQm9yZGVyU3R5bGUiOnsiJGlkIjoiMTk5IiwiTGluZUNvbG9yIjpudWxsLCJMaW5lV2VpZ2h0IjowLjAsIkxpbmVUeXBlIjowLCJQYXJlbnRTdHlsZSI6bnVsbH0sIlBhcmVudFN0eWxlIjpudWxsfSwiSG9yaXpvbnRhbENvbm5lY3RvclN0eWxlIjp7IiRpZCI6IjIwMCIsIkxpbmVDb2xvciI6eyIkaWQiOiIyMDEiLCIkdHlwZSI6Ik5MUkUuQ29tbW9uLkRvbS5Tb2xpZENvbG9yQnJ1c2gsIE5MUkUuQ29tbW9uIiwiQ29sb3IiOnsiJGlkIjoiMjAyIiwiQSI6MjU1LCJSIjoyMDQsIkciOjIwNCwiQiI6MjA0fX0sIkxpbmVXZWlnaHQiOjEuMCwiTGluZVR5cGUiOjAsIlBhcmVudFN0eWxlIjpudWxsfSwiVmVydGljYWxDb25uZWN0b3JTdHlsZSI6eyIkaWQiOiIyMDMiLCJMaW5lQ29sb3IiOnsiJGlkIjoiMjA0IiwiJHR5cGUiOiJOTFJFLkNvbW1vbi5Eb20uU29saWRDb2xvckJydXNoLCBOTFJFLkNvbW1vbiIsIkNvbG9yIjp7IiRpZCI6IjIwNSIsIkEiOjI1NSwiUiI6MjA0LCJHIjoyMDQsIkIiOjIwNH1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MywiSXNCZWxvd1RpbWViYW5kIjp0cnVlLCJQZXJjZW50YWdlQ29tcGxldGVTaGFwZU9wYWNpdHkiOjM1LCJTaGFwZVN0eWxlIjp7IiRpZCI6IjIwNiIsIk1hcmdpbiI6eyIkaWQiOiIyMDciLCJUb3AiOjAsIkxlZnQiOjQsIlJpZ2h0Ijo0LCJCb3R0b20iOjB9LCJQYWRkaW5nIjp7IiRpZCI6IjIwOCIsIlRvcCI6MCwiTGVmdCI6MCwiUmlnaHQiOjAsIkJvdHRvbSI6MH0sIkJhY2tncm91bmQiOnsiJHJlZiI6IjEwNiJ9LCJJc1Zpc2libGUiOnRydWUsIldpZHRoIjowLjAsIkhlaWdodCI6MTAuMCwiQm9yZGVyU3R5bGUiOnsiJGlkIjoiMjA5IiwiTGluZUNvbG9yIjp7IiRpZCI6IjIxMCIsIiR0eXBlIjoiTkxSRS5Db21tb24uRG9tLlNvbGlkQ29sb3JCcnVzaCwgTkxSRS5Db21tb24iLCJDb2xvciI6eyIkaWQiOiIyMTEiLCJBIjoyNTUsIlIiOjI1NSwiRyI6MCwiQiI6MH19LCJMaW5lV2VpZ2h0IjowLjAsIkxpbmVUeXBlIjowLCJQYXJlbnRTdHlsZSI6bnVsbH0sIlBhcmVudFN0eWxlIjpudWxsfSwiVGl0bGVTdHlsZSI6eyIkaWQiOiIyMTIiLCJGb250U2V0dGluZ3MiOnsiJGlkIjoiMjEzIiwiRm9udFNpemUiOjExLCJGb250TmFtZSI6IkNhbGlicmkiLCJJc0JvbGQiOnRydWUsIklzSXRhbGljIjpmYWxzZSwiSXNVbmRlcmxpbmVkIjpmYWxzZSwiUGFyZW50U3R5bGUiOm51bGx9LCJBdXRvU2l6ZSI6MCwiRm9yZWdyb3VuZCI6eyIkaWQiOiIyMTQiLCJDb2xvciI6eyIkaWQiOiIyMTU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MjE2IiwiVG9wIjowLCJMZWZ0IjowLCJSaWdodCI6MCwiQm90dG9tIjowfSwiUGFkZGluZyI6eyIkaWQiOiIyMTciLCJUb3AiOjAsIkxlZnQiOjAsIlJpZ2h0IjowLCJCb3R0b20iOjB9LCJCYWNrZ3JvdW5kIjp7IiRpZCI6IjIxOCIsIkNvbG9yIjp7IiRyZWYiOiIxOTAifX0sIklzVmlzaWJsZSI6dHJ1ZSwiV2lkdGgiOjAuMCwiSGVpZ2h0IjowLjAsIkJvcmRlclN0eWxlIjp7IiRpZCI6IjIxOSIsIkxpbmVDb2xvciI6bnVsbCwiTGluZVdlaWdodCI6MC4wLCJMaW5lVHlwZSI6MCwiUGFyZW50U3R5bGUiOm51bGx9LCJQYXJlbnRTdHlsZSI6bnVsbH0sIkRhdGVTdHlsZSI6eyIkaWQiOiIyMjAiLCJGb250U2V0dGluZ3MiOnsiJGlkIjoiMjIxIiwiRm9udFNpemUiOjEwLCJGb250TmFtZSI6IkNhbGlicmkiLCJJc0JvbGQiOmZhbHNlLCJJc0l0YWxpYyI6ZmFsc2UsIklzVW5kZXJsaW5lZCI6ZmFsc2UsIlBhcmVudFN0eWxlIjpudWxsfSwiQXV0b1NpemUiOjAsIkZvcmVncm91bmQiOnsiJGlkIjoiMjIyIiwiQ29sb3IiOnsiJGlkIjoiMjIz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MjQiLCJUb3AiOjAsIkxlZnQiOjAsIlJpZ2h0IjowLCJCb3R0b20iOjB9LCJQYWRkaW5nIjp7IiRpZCI6IjIyNSIsIlRvcCI6MCwiTGVmdCI6MCwiUmlnaHQiOjAsIkJvdHRvbSI6MH0sIkJhY2tncm91bmQiOnsiJGlkIjoiMjI2IiwiQ29sb3IiOnsiJHJlZiI6IjE5MCJ9fSwiSXNWaXNpYmxlIjp0cnVlLCJXaWR0aCI6MC4wLCJIZWlnaHQiOjAuMCwiQm9yZGVyU3R5bGUiOnsiJGlkIjoiMjI3IiwiTGluZUNvbG9yIjpudWxsLCJMaW5lV2VpZ2h0IjowLjAsIkxpbmVUeXBlIjowLCJQYXJlbnRTdHlsZSI6bnVsbH0sIlBhcmVudFN0eWxlIjpudWxsfSwiRGF0ZUZvcm1hdCI6eyIkaWQiOiIyMjg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SwiU21hcnREdXJhdGlvbkFjdGl2YXRlZCI6ZmFsc2UsIkRhdGVGb3JtYXQiOnsiJHJlZiI6IjIyOCJ9LCJJZCI6ImRhODM2OThkLWI4NzQtNDc4NC1hZWQ5LTkxNTY0YTc0NGU4MCIsIkltcG9ydElkIjpudWxsLCJUaXRsZSI6IkNPVklELTE5LCBQZXJzb25uZWwgUXVhcmFudGluZSIsIk5vdGUiOm51bGwsIkh5cGVybGluayI6eyIkaWQiOiIyMjkiLCJBZGRyZXNzIjoiIiwiU3ViQWRkcmVzcyI6IiJ9LCJJc0NoYW5nZWQiOmZhbHNlLCJJc05ldyI6ZmFsc2V9LCJJbmRleCI6MH0seyIkaWQiOiIyMzAiLCJfYXR0YWNoZWRNaWxlc3RvbmVzIjpbXSwiVGFza0RlZmluaXRpb24iOnsiJGlkIjoiMjMxIiwiR3JvdXBOYW1lIjpudWxsLCJTdGFydERhdGUiOiIyMDIwLTAzLTAxVDAwOjAwOjAwWiIsIkVuZERhdGUiOiIyMDIwLTA0LTMwVDIzOjU5OjAwWiIsIlBlcmNlbnRhZ2VDb21wbGV0ZSI6bnVsbCwiU3R5bGUiOnsiJGlkIjoiMjMyIiwiU2hhcGUiOjEsIlNoYXBlVGhpY2tuZXNzIjowLCJEdXJhdGlvbkZvcm1hdCI6MCwiSW5jbHVkZU5vbldvcmtpbmdEYXlzSW5EdXJhdGlvbiI6ZmFsc2UsIlBlcmNlbnRhZ2VDb21wbGV0ZVN0eWxlIjp7IiRpZCI6IjIzMyIsIkZvbnRTZXR0aW5ncyI6eyIkaWQiOiIyMzQ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GlkIjoiMjM1IiwiVG9wIjowLCJMZWZ0IjowLCJSaWdodCI6MCwiQm90dG9tIjowfSwiUGFkZGluZyI6eyIkaWQiOiIyMzYiLCJUb3AiOjAsIkxlZnQiOjAsIlJpZ2h0IjowLCJCb3R0b20iOjB9LCJCYWNrZ3JvdW5kIjp7IiRpZCI6IjIzNyIsIkNvbG9yIjp7IiRpZCI6IjIzOCIsIkEiOjg5LCJSIjowLCJHIjowLCJCIjowfX0sIklzVmlzaWJsZSI6dHJ1ZSwiV2lkdGgiOjAuMCwiSGVpZ2h0IjowLjAsIkJvcmRlclN0eWxlIjp7IiRpZCI6IjIzOSIsIkxpbmVDb2xvciI6bnVsbCwiTGluZVdlaWdodCI6MC4wLCJMaW5lVHlwZSI6MCwiUGFyZW50U3R5bGUiOm51bGx9LCJQYXJlbnRTdHlsZSI6bnVsbH0sIkR1cmF0aW9uU3R5bGUiOnsiJGlkIjoiMjQwIiwiRm9udFNldHRpbmdzIjp7IiRpZCI6IjI0MSIsIkZvbnRTaXplIjoxMCwiRm9udE5hbWUiOiJDYWxpYnJpIiwiSXNCb2xkIjpmYWxzZSwiSXNJdGFsaWMiOmZhbHNlLCJJc1VuZGVybGluZWQiOmZhbHNlLCJQYXJlbnRTdHlsZSI6bnVsbH0sIkF1dG9TaXplIjowLCJGb3JlZ3JvdW5kIjp7IiRpZCI6IjI0MiIsIkNvbG9yIjp7IiRpZCI6IjI0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I0NCIsIlRvcCI6MCwiTGVmdCI6MCwiUmlnaHQiOjAsIkJvdHRvbSI6MH0sIlBhZGRpbmciOnsiJGlkIjoiMjQ1IiwiVG9wIjowLCJMZWZ0IjowLCJSaWdodCI6MCwiQm90dG9tIjowfSwiQmFja2dyb3VuZCI6eyIkaWQiOiIyNDYiLCJDb2xvciI6eyIkcmVmIjoiMjM4In19LCJJc1Zpc2libGUiOnRydWUsIldpZHRoIjowLjAsIkhlaWdodCI6MC4wLCJCb3JkZXJTdHlsZSI6eyIkaWQiOiIyNDciLCJMaW5lQ29sb3IiOm51bGwsIkxpbmVXZWlnaHQiOjAuMCwiTGluZVR5cGUiOjAsIlBhcmVudFN0eWxlIjpudWxsfSwiUGFyZW50U3R5bGUiOm51bGx9LCJIb3Jpem9udGFsQ29ubmVjdG9yU3R5bGUiOnsiJGlkIjoiMjQ4IiwiTGluZUNvbG9yIjp7IiRpZCI6IjI0OSIsIiR0eXBlIjoiTkxSRS5Db21tb24uRG9tLlNvbGlkQ29sb3JCcnVzaCwgTkxSRS5Db21tb24iLCJDb2xvciI6eyIkaWQiOiIyNTAiLCJBIjoyNTUsIlIiOjIwNCwiRyI6MjA0LCJCIjoyMDR9fSwiTGluZVdlaWdodCI6MS4wLCJMaW5lVHlwZSI6MCwiUGFyZW50U3R5bGUiOm51bGx9LCJWZXJ0aWNhbENvbm5lY3RvclN0eWxlIjp7IiRpZCI6IjI1MSIsIkxpbmVDb2xvciI6eyIkaWQiOiIyNTIiLCIkdHlwZSI6Ik5MUkUuQ29tbW9uLkRvbS5Tb2xpZENvbG9yQnJ1c2gsIE5MUkUuQ29tbW9uIiwiQ29sb3IiOnsiJGlkIjoiMjUzIiwiQSI6MjU1LCJSIjoyMDQsIkciOjIwNCwiQiI6MjA0fX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nRydWUsIlBlcmNlbnRhZ2VDb21wbGV0ZVNoYXBlT3BhY2l0eSI6MzUsIlNoYXBlU3R5bGUiOnsiJGlkIjoiMjU0IiwiTWFyZ2luIjp7IiRpZCI6IjI1NSIsIlRvcCI6MCwiTGVmdCI6NCwiUmlnaHQiOjQsIkJvdHRvbSI6MH0sIlBhZGRpbmciOnsiJGlkIjoiMjU2IiwiVG9wIjowLCJMZWZ0IjowLCJSaWdodCI6MCwiQm90dG9tIjowfSwiQmFja2dyb3VuZCI6eyIkcmVmIjoiMTA2In0sIklzVmlzaWJsZSI6dHJ1ZSwiV2lkdGgiOjAuMCwiSGVpZ2h0IjoxMC4wLCJCb3JkZXJTdHlsZSI6eyIkaWQiOiIyNTciLCJMaW5lQ29sb3IiOnsiJGlkIjoiMjU4IiwiJHR5cGUiOiJOTFJFLkNvbW1vbi5Eb20uU29saWRDb2xvckJydXNoLCBOTFJFLkNvbW1vbiIsIkNvbG9yIjp7IiRpZCI6IjI1OSIsIkEiOjI1NSwiUiI6MjU1LCJHIjowLCJCIjowfX0sIkxpbmVXZWlnaHQiOjAuMCwiTGluZVR5cGUiOjAsIlBhcmVudFN0eWxlIjpudWxsfSwiUGFyZW50U3R5bGUiOm51bGx9LCJUaXRsZVN0eWxlIjp7IiRpZCI6IjI2MCIsIkZvbnRTZXR0aW5ncyI6eyIkaWQiOiIyNjEiLCJGb250U2l6ZSI6MTEsIkZvbnROYW1lIjoiQ2FsaWJyaSIsIklzQm9sZCI6dHJ1ZSwiSXNJdGFsaWMiOmZhbHNlLCJJc1VuZGVybGluZWQiOmZhbHNlLCJQYXJlbnRTdHlsZSI6bnVsbH0sIkF1dG9TaXplIjowLCJGb3JlZ3JvdW5kIjp7IiRpZCI6IjI2MiIsIkNvbG9yIjp7IiRpZCI6IjI2My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yNjQiLCJUb3AiOjAsIkxlZnQiOjAsIlJpZ2h0IjowLCJCb3R0b20iOjB9LCJQYWRkaW5nIjp7IiRpZCI6IjI2NSIsIlRvcCI6MCwiTGVmdCI6MCwiUmlnaHQiOjAsIkJvdHRvbSI6MH0sIkJhY2tncm91bmQiOnsiJGlkIjoiMjY2IiwiQ29sb3IiOnsiJHJlZiI6IjIzOCJ9fSwiSXNWaXNpYmxlIjp0cnVlLCJXaWR0aCI6MC4wLCJIZWlnaHQiOjAuMCwiQm9yZGVyU3R5bGUiOnsiJGlkIjoiMjY3IiwiTGluZUNvbG9yIjpudWxsLCJMaW5lV2VpZ2h0IjowLjAsIkxpbmVUeXBlIjowLCJQYXJlbnRTdHlsZSI6bnVsbH0sIlBhcmVudFN0eWxlIjpudWxsfSwiRGF0ZVN0eWxlIjp7IiRpZCI6IjI2OCIsIkZvbnRTZXR0aW5ncyI6eyIkaWQiOiIyNjkiLCJGb250U2l6ZSI6MTAsIkZvbnROYW1lIjoiQ2FsaWJyaSIsIklzQm9sZCI6ZmFsc2UsIklzSXRhbGljIjpmYWxzZSwiSXNVbmRlcmxpbmVkIjpmYWxzZSwiUGFyZW50U3R5bGUiOm51bGx9LCJBdXRvU2l6ZSI6MCwiRm9yZWdyb3VuZCI6eyIkaWQiOiIyNzAiLCJDb2xvciI6eyIkaWQiOiIyNz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3MiIsIlRvcCI6MCwiTGVmdCI6MCwiUmlnaHQiOjAsIkJvdHRvbSI6MH0sIlBhZGRpbmciOnsiJGlkIjoiMjczIiwiVG9wIjowLCJMZWZ0IjowLCJSaWdodCI6MCwiQm90dG9tIjowfSwiQmFja2dyb3VuZCI6eyIkaWQiOiIyNzQiLCJDb2xvciI6eyIkcmVmIjoiMjM4In19LCJJc1Zpc2libGUiOnRydWUsIldpZHRoIjowLjAsIkhlaWdodCI6MC4wLCJCb3JkZXJTdHlsZSI6eyIkaWQiOiIyNzUiLCJMaW5lQ29sb3IiOm51bGwsIkxpbmVXZWlnaHQiOjAuMCwiTGluZVR5cGUiOjAsIlBhcmVudFN0eWxlIjpudWxsfSwiUGFyZW50U3R5bGUiOm51bGx9LCJEYXRlRm9ybWF0Ijp7IiRpZCI6IjI3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LCJTbWFydER1cmF0aW9uQWN0aXZhdGVkIjpmYWxzZSwiRGF0ZUZvcm1hdCI6eyIkcmVmIjoiMjc2In0sIklkIjoiOGM0ZTY0YjQtZTA0Zi00NmI4LWFkOGItNWI4YjExYzVmYTY4IiwiSW1wb3J0SWQiOm51bGwsIlRpdGxlIjoiUGVyc29ubmVsIHdvcmsgZnJvbSBhbnl3aGVyZSAoV0ZBKSIsIk5vdGUiOm51bGwsIkh5cGVybGluayI6eyIkaWQiOiIyNzciLCJBZGRyZXNzIjoiIiwiU3ViQWRkcmVzcyI6IiJ9LCJJc0NoYW5nZWQiOmZhbHNlLCJJc05ldyI6ZmFsc2V9LCJJbmRleCI6MH0seyIkaWQiOiIyNzgiLCJfYXR0YWNoZWRNaWxlc3RvbmVzIjpbXSwiVGFza0RlZmluaXRpb24iOnsiJGlkIjoiMjc5IiwiR3JvdXBOYW1lIjpudWxsLCJTdGFydERhdGUiOiIyMDIwLTAzLTAxVDAwOjAwOjAwWiIsIkVuZERhdGUiOiIyMDIwLTA0LTMwVDIzOjU5OjAwWiIsIlBlcmNlbnRhZ2VDb21wbGV0ZSI6bnVsbCwiU3R5bGUiOnsiJGlkIjoiMjgwIiwiU2hhcGUiOjEsIlNoYXBlVGhpY2tuZXNzIjowLCJEdXJhdGlvbkZvcm1hdCI6MCwiSW5jbHVkZU5vbldvcmtpbmdEYXlzSW5EdXJhdGlvbiI6ZmFsc2UsIlBlcmNlbnRhZ2VDb21wbGV0ZVN0eWxlIjp7IiRpZCI6IjI4MSIsIkZvbnRTZXR0aW5ncyI6eyIkaWQiOiIyODI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GlkIjoiMjgzIiwiVG9wIjowLCJMZWZ0IjowLCJSaWdodCI6MCwiQm90dG9tIjowfSwiUGFkZGluZyI6eyIkaWQiOiIyODQiLCJUb3AiOjAsIkxlZnQiOjAsIlJpZ2h0IjowLCJCb3R0b20iOjB9LCJCYWNrZ3JvdW5kIjp7IiRpZCI6IjI4NSIsIkNvbG9yIjp7IiRpZCI6IjI4NiIsIkEiOjg5LCJSIjowLCJHIjowLCJCIjowfX0sIklzVmlzaWJsZSI6dHJ1ZSwiV2lkdGgiOjAuMCwiSGVpZ2h0IjowLjAsIkJvcmRlclN0eWxlIjp7IiRpZCI6IjI4NyIsIkxpbmVDb2xvciI6bnVsbCwiTGluZVdlaWdodCI6MC4wLCJMaW5lVHlwZSI6MCwiUGFyZW50U3R5bGUiOm51bGx9LCJQYXJlbnRTdHlsZSI6bnVsbH0sIkR1cmF0aW9uU3R5bGUiOnsiJGlkIjoiMjg4IiwiRm9udFNldHRpbmdzIjp7IiRpZCI6IjI4OSIsIkZvbnRTaXplIjoxMCwiRm9udE5hbWUiOiJDYWxpYnJpIiwiSXNCb2xkIjpmYWxzZSwiSXNJdGFsaWMiOmZhbHNlLCJJc1VuZGVybGluZWQiOmZhbHNlLCJQYXJlbnRTdHlsZSI6bnVsbH0sIkF1dG9TaXplIjowLCJGb3JlZ3JvdW5kIjp7IiRpZCI6IjI5MCIsIkNvbG9yIjp7IiRpZCI6IjI5M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I5MiIsIlRvcCI6MCwiTGVmdCI6MCwiUmlnaHQiOjAsIkJvdHRvbSI6MH0sIlBhZGRpbmciOnsiJGlkIjoiMjkzIiwiVG9wIjowLCJMZWZ0IjowLCJSaWdodCI6MCwiQm90dG9tIjowfSwiQmFja2dyb3VuZCI6eyIkaWQiOiIyOTQiLCJDb2xvciI6eyIkcmVmIjoiMjg2In19LCJJc1Zpc2libGUiOnRydWUsIldpZHRoIjowLjAsIkhlaWdodCI6MC4wLCJCb3JkZXJTdHlsZSI6eyIkaWQiOiIyOTUiLCJMaW5lQ29sb3IiOm51bGwsIkxpbmVXZWlnaHQiOjAuMCwiTGluZVR5cGUiOjAsIlBhcmVudFN0eWxlIjpudWxsfSwiUGFyZW50U3R5bGUiOm51bGx9LCJIb3Jpem9udGFsQ29ubmVjdG9yU3R5bGUiOnsiJGlkIjoiMjk2IiwiTGluZUNvbG9yIjp7IiRpZCI6IjI5NyIsIiR0eXBlIjoiTkxSRS5Db21tb24uRG9tLlNvbGlkQ29sb3JCcnVzaCwgTkxSRS5Db21tb24iLCJDb2xvciI6eyIkaWQiOiIyOTgiLCJBIjoyNTUsIlIiOjIwNCwiRyI6MjA0LCJCIjoyMDR9fSwiTGluZVdlaWdodCI6MS4wLCJMaW5lVHlwZSI6MCwiUGFyZW50U3R5bGUiOm51bGx9LCJWZXJ0aWNhbENvbm5lY3RvclN0eWxlIjp7IiRpZCI6IjI5OSIsIkxpbmVDb2xvciI6eyIkaWQiOiIzMDAiLCIkdHlwZSI6Ik5MUkUuQ29tbW9uLkRvbS5Tb2xpZENvbG9yQnJ1c2gsIE5MUkUuQ29tbW9uIiwiQ29sb3IiOnsiJGlkIjoiMzAxIiwiQSI6MjU1LCJSIjoyMDQsIkciOjIwNCwiQiI6MjA0fX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nRydWUsIlBlcmNlbnRhZ2VDb21wbGV0ZVNoYXBlT3BhY2l0eSI6MzUsIlNoYXBlU3R5bGUiOnsiJGlkIjoiMzAyIiwiTWFyZ2luIjp7IiRpZCI6IjMwMyIsIlRvcCI6MCwiTGVmdCI6NCwiUmlnaHQiOjQsIkJvdHRvbSI6MH0sIlBhZGRpbmciOnsiJGlkIjoiMzA0IiwiVG9wIjowLCJMZWZ0IjowLCJSaWdodCI6MCwiQm90dG9tIjowfSwiQmFja2dyb3VuZCI6eyIkcmVmIjoiMTA2In0sIklzVmlzaWJsZSI6dHJ1ZSwiV2lkdGgiOjAuMCwiSGVpZ2h0IjoxMC4wLCJCb3JkZXJTdHlsZSI6eyIkaWQiOiIzMDUiLCJMaW5lQ29sb3IiOnsiJGlkIjoiMzA2IiwiJHR5cGUiOiJOTFJFLkNvbW1vbi5Eb20uU29saWRDb2xvckJydXNoLCBOTFJFLkNvbW1vbiIsIkNvbG9yIjp7IiRpZCI6IjMwNyIsIkEiOjI1NSwiUiI6MjU1LCJHIjowLCJCIjowfX0sIkxpbmVXZWlnaHQiOjAuMCwiTGluZVR5cGUiOjAsIlBhcmVudFN0eWxlIjpudWxsfSwiUGFyZW50U3R5bGUiOm51bGx9LCJUaXRsZVN0eWxlIjp7IiRpZCI6IjMwOCIsIkZvbnRTZXR0aW5ncyI6eyIkaWQiOiIzMDkiLCJGb250U2l6ZSI6MTEsIkZvbnROYW1lIjoiQ2FsaWJyaSIsIklzQm9sZCI6dHJ1ZSwiSXNJdGFsaWMiOmZhbHNlLCJJc1VuZGVybGluZWQiOmZhbHNlLCJQYXJlbnRTdHlsZSI6bnVsbH0sIkF1dG9TaXplIjowLCJGb3JlZ3JvdW5kIjp7IiRpZCI6IjMxMCIsIkNvbG9yIjp7IiRpZCI6IjMxMS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zMTIiLCJUb3AiOjAsIkxlZnQiOjAsIlJpZ2h0IjowLCJCb3R0b20iOjB9LCJQYWRkaW5nIjp7IiRpZCI6IjMxMyIsIlRvcCI6MCwiTGVmdCI6MCwiUmlnaHQiOjAsIkJvdHRvbSI6MH0sIkJhY2tncm91bmQiOnsiJGlkIjoiMzE0IiwiQ29sb3IiOnsiJHJlZiI6IjI4NiJ9fSwiSXNWaXNpYmxlIjp0cnVlLCJXaWR0aCI6MC4wLCJIZWlnaHQiOjAuMCwiQm9yZGVyU3R5bGUiOnsiJGlkIjoiMzE1IiwiTGluZUNvbG9yIjpudWxsLCJMaW5lV2VpZ2h0IjowLjAsIkxpbmVUeXBlIjowLCJQYXJlbnRTdHlsZSI6bnVsbH0sIlBhcmVudFN0eWxlIjpudWxsfSwiRGF0ZVN0eWxlIjp7IiRpZCI6IjMxNiIsIkZvbnRTZXR0aW5ncyI6eyIkaWQiOiIzMTciLCJGb250U2l6ZSI6MTAsIkZvbnROYW1lIjoiQ2FsaWJyaSIsIklzQm9sZCI6ZmFsc2UsIklzSXRhbGljIjpmYWxzZSwiSXNVbmRlcmxpbmVkIjpmYWxzZSwiUGFyZW50U3R5bGUiOm51bGx9LCJBdXRvU2l6ZSI6MCwiRm9yZWdyb3VuZCI6eyIkaWQiOiIzMTgiLCJDb2xvciI6eyIkaWQiOiIzMTk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MyMCIsIlRvcCI6MCwiTGVmdCI6MCwiUmlnaHQiOjAsIkJvdHRvbSI6MH0sIlBhZGRpbmciOnsiJGlkIjoiMzIxIiwiVG9wIjowLCJMZWZ0IjowLCJSaWdodCI6MCwiQm90dG9tIjowfSwiQmFja2dyb3VuZCI6eyIkaWQiOiIzMjIiLCJDb2xvciI6eyIkcmVmIjoiMjg2In19LCJJc1Zpc2libGUiOnRydWUsIldpZHRoIjowLjAsIkhlaWdodCI6MC4wLCJCb3JkZXJTdHlsZSI6eyIkaWQiOiIzMjMiLCJMaW5lQ29sb3IiOm51bGwsIkxpbmVXZWlnaHQiOjAuMCwiTGluZVR5cGUiOjAsIlBhcmVudFN0eWxlIjpudWxsfSwiUGFyZW50U3R5bGUiOm51bGx9LCJEYXRlRm9ybWF0Ijp7IiRpZCI6IjMy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zLCJTbWFydER1cmF0aW9uQWN0aXZhdGVkIjpmYWxzZSwiRGF0ZUZvcm1hdCI6eyIkcmVmIjoiMzI0In0sIklkIjoiNWQ0NjBlY2MtZjIwNi00Njc1LTg0NzYtMzhiMjBhMzA3N2YwIiwiSW1wb3J0SWQiOm51bGwsIlRpdGxlIjoiUmUtZW5lcmdpemVkIG5lZWQgdG8gbW92ZSB0byBJQ1AiLCJOb3RlIjpudWxsLCJIeXBlcmxpbmsiOnsiJGlkIjoiMzI1IiwiQWRkcmVzcyI6IiIsIlN1YkFkZHJlc3MiOiIifSwiSXNDaGFuZ2VkIjpmYWxzZSwiSXNOZXciOmZhbHNlfSwiSW5kZXgiOjB9XSwiTWlsZXN0b25lcyI6W119LHsiJGlkIjoiMzI2IiwiSWQiOiI2NTY3MDM3MC02ZDFhLTQyMDAtYjM3ZC1iZDI3MGNhYmRkZmMiLCJJbmRleCI6NCwiSGVhZGVyVGV4dCI6IkZpbmFuY2lhbCBNb2RlbGluZyIsIlN0eWxlIjp7IiRpZCI6IjMyNyIsIkhlYWRlclN0eWxlIjp7IiRpZCI6IjMyOCIsIlRleHRTdHlsZSI6eyIkaWQiOiIzMjkiLCJGb250U2V0dGluZ3MiOnsiJGlkIjoiMzMwIiwiRm9udFNpemUiOjEyLCJGb250TmFtZSI6IkNhbGlicmkiLCJJc0JvbGQiOnRydWUsIklzSXRhbGljIjpmYWxzZSwiSXNVbmRlcmxpbmVkIjpmYWxzZSwiUGFyZW50U3R5bGUiOm51bGx9LCJBdXRvU2l6ZSI6MCwiRm9yZWdyb3VuZCI6eyIkaWQiOiIzMzEiLCJDb2xvciI6eyIkaWQiOiIzMzIiLCJBIjoyNTUsIlIiOjAsIkciOjAsIkIiOjB9fSwiTWF4V2lkdGgiOjAuMCwiTWF4SGVpZ2h0IjowLjAsIlNtYXJ0Rm9yZWdyb3VuZElzQWN0aXZlIjpmYWxzZSwiSG9yaXpvbnRhbEFsaWdubWVudCI6MCwiVmVydGljYWxBbGlnbm1lbnQiOjAsIlNtYXJ0Rm9yZWdyb3VuZCI6bnVsbCwiQmFja2dyb3VuZEZpbGxUeXBlIjowLCJNYXJnaW4iOnsiJHJlZiI6IjE0MCJ9LCJQYWRkaW5nIjp7IiRyZWYiOiIxNDEifSwiQmFja2dyb3VuZCI6bnVsbCwiSXNWaXNpYmxlIjpmYWxzZSwiV2lkdGgiOjAuMCwiSGVpZ2h0IjowLjAsIkJvcmRlclN0eWxlIjpudWxsLCJQYXJlbnRTdHlsZSI6bnVsbH0sIlJlY3RhbmdsZVN0eWxlIjp7IiRpZCI6IjMzMyIsIk1hcmdpbiI6eyIkcmVmIjoiMTQzIn0sIlBhZGRpbmciOnsiJHJlZiI6IjE0NCJ9LCJCYWNrZ3JvdW5kIjp7IiRpZCI6IjMzNCIsIkNvbG9yIjp7IiRpZCI6IjMzNSIsIkEiOjEyNywiUiI6MTY1LCJHIjoxNjUsIkIiOjE2NX19LCJJc1Zpc2libGUiOmZhbHNlLCJXaWR0aCI6MC4wLCJIZWlnaHQiOjAuMCwiQm9yZGVyU3R5bGUiOnsiJGlkIjoiMzM2IiwiTGluZUNvbG9yIjp7IiRpZCI6IjMzNyIsIiR0eXBlIjoiTkxSRS5Db21tb24uRG9tLlNvbGlkQ29sb3JCcnVzaCwgTkxSRS5Db21tb24iLCJDb2xvciI6eyIkaWQiOiIzMzgiLCJBIjoyNTUsIlIiOjIxLCJHIjozNywiQiI6NjZ9fSwiTGluZVdlaWdodCI6MC4wLCJMaW5lVHlwZSI6MCwiUGFyZW50U3R5bGUiOm51bGx9LCJQYXJlbnRTdHlsZSI6bnVsbH0sIk1hcmdpbiI6eyIkcmVmIjoiMTUwIn0sIlBhZGRpbmciOnsiJHJlZiI6IjE1MSJ9LCJCYWNrZ3JvdW5kIjpudWxsLCJJc1Zpc2libGUiOnRydWUsIldpZHRoIjowLjAsIkhlaWdodCI6MC4wLCJCb3JkZXJTdHlsZSI6bnVsbCwiUGFyZW50U3R5bGUiOm51bGx9LCJCYWNrZ3JvdW5kU3R5bGUiOnsiJGlkIjoiMzM5IiwiTWFyZ2luIjp7IiRyZWYiOiIxNTMifSwiUGFkZGluZyI6eyIkcmVmIjoiMTU0In0sIkJhY2tncm91bmQiOnsiJGlkIjoiMzQwIiwiQ29sb3IiOnsiJGlkIjoiMzQxIiwiQSI6MzgsIlIiOjE2NSwiRyI6MTY1LCJCIjoxNjV9fSwiSXNWaXNpYmxlIjp0cnVlLCJXaWR0aCI6MC4wLCJIZWlnaHQiOjAuMCwiQm9yZGVyU3R5bGUiOnsiJGlkIjoiMzQyIiwiTGluZUNvbG9yIjp7IiRpZCI6IjM0MyIsIiR0eXBlIjoiTkxSRS5Db21tb24uRG9tLlNvbGlkQ29sb3JCcnVzaCwgTkxSRS5Db21tb24iLCJDb2xvciI6eyIkaWQiOiIzNDQiLCJBIjoyNTUsIlIiOjIxLCJHIjozNywiQiI6NjZ9fSwiTGluZVdlaWdodCI6MC4wLCJMaW5lVHlwZSI6MCwiUGFyZW50U3R5bGUiOm51bGx9LCJQYXJlbnRTdHlsZSI6bnVsbH0sIklzQWJvdmVUaW1lYmFuZCI6ZmFsc2UsIk1hcmdpbiI6eyIkcmVmIjoiMTYwIn0sIlBhZGRpbmciOnsiJHJlZiI6IjE2MSJ9LCJJc1Zpc2libGUiOnRydWUsIldpZHRoIjowLjAsIkhlaWdodCI6MC4wLCJCb3JkZXJTdHlsZSI6bnVsbCwiUGFyZW50U3R5bGUiOm51bGx9LCJUYXNrcyI6W3siJGlkIjoiMzQ1IiwiX2F0dGFjaGVkTWlsZXN0b25lcyI6W10sIlRhc2tEZWZpbml0aW9uIjp7IiRpZCI6IjM0NiIsIkdyb3VwTmFtZSI6bnVsbCwiU3RhcnREYXRlIjoiMjAyMC0wNS0wMVQwMDowMDowMFoiLCJFbmREYXRlIjoiMjAyMC0wNi0zMFQyMzo1OTowMFoiLCJQZXJjZW50YWdlQ29tcGxldGUiOm51bGwsIlN0eWxlIjp7IiRpZCI6IjM0NyIsIlNoYXBlIjoxLCJTaGFwZVRoaWNrbmVzcyI6MCwiRHVyYXRpb25Gb3JtYXQiOjAsIkluY2x1ZGVOb25Xb3JraW5nRGF5c0luRHVyYXRpb24iOmZhbHNlLCJQZXJjZW50YWdlQ29tcGxldGVTdHlsZSI6eyIkaWQiOiIzNDgiLCJGb250U2V0dGluZ3MiOnsiJGlkIjoiMzQ5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pZCI6IjM1MCIsIlRvcCI6MCwiTGVmdCI6MCwiUmlnaHQiOjAsIkJvdHRvbSI6MH0sIlBhZGRpbmciOnsiJGlkIjoiMzUxIiwiVG9wIjowLCJMZWZ0IjowLCJSaWdodCI6MCwiQm90dG9tIjowfSwiQmFja2dyb3VuZCI6eyIkaWQiOiIzNTIiLCJDb2xvciI6eyIkaWQiOiIzNTMiLCJBIjo4OSwiUiI6MCwiRyI6MCwiQiI6MH19LCJJc1Zpc2libGUiOnRydWUsIldpZHRoIjowLjAsIkhlaWdodCI6MC4wLCJCb3JkZXJTdHlsZSI6eyIkaWQiOiIzNTQiLCJMaW5lQ29sb3IiOm51bGwsIkxpbmVXZWlnaHQiOjAuMCwiTGluZVR5cGUiOjAsIlBhcmVudFN0eWxlIjpudWxsfSwiUGFyZW50U3R5bGUiOm51bGx9LCJEdXJhdGlvblN0eWxlIjp7IiRpZCI6IjM1NSIsIkZvbnRTZXR0aW5ncyI6eyIkaWQiOiIzNTYiLCJGb250U2l6ZSI6MTAsIkZvbnROYW1lIjoiQ2FsaWJyaSIsIklzQm9sZCI6ZmFsc2UsIklzSXRhbGljIjpmYWxzZSwiSXNVbmRlcmxpbmVkIjpmYWxzZSwiUGFyZW50U3R5bGUiOm51bGx9LCJBdXRvU2l6ZSI6MCwiRm9yZWdyb3VuZCI6eyIkaWQiOiIzNTciLCJDb2xvciI6eyIkaWQiOiIzNTg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zNTkiLCJUb3AiOjAsIkxlZnQiOjAsIlJpZ2h0IjowLCJCb3R0b20iOjB9LCJQYWRkaW5nIjp7IiRpZCI6IjM2MCIsIlRvcCI6MCwiTGVmdCI6MCwiUmlnaHQiOjAsIkJvdHRvbSI6MH0sIkJhY2tncm91bmQiOnsiJGlkIjoiMzYxIiwiQ29sb3IiOnsiJHJlZiI6IjM1MyJ9fSwiSXNWaXNpYmxlIjp0cnVlLCJXaWR0aCI6MC4wLCJIZWlnaHQiOjAuMCwiQm9yZGVyU3R5bGUiOnsiJGlkIjoiMzYyIiwiTGluZUNvbG9yIjpudWxsLCJMaW5lV2VpZ2h0IjowLjAsIkxpbmVUeXBlIjowLCJQYXJlbnRTdHlsZSI6bnVsbH0sIlBhcmVudFN0eWxlIjpudWxsfSwiSG9yaXpvbnRhbENvbm5lY3RvclN0eWxlIjp7IiRpZCI6IjM2MyIsIkxpbmVDb2xvciI6eyIkaWQiOiIzNjQiLCIkdHlwZSI6Ik5MUkUuQ29tbW9uLkRvbS5Tb2xpZENvbG9yQnJ1c2gsIE5MUkUuQ29tbW9uIiwiQ29sb3IiOnsiJGlkIjoiMzY1IiwiQSI6MjU1LCJSIjoyMDQsIkciOjIwNCwiQiI6MjA0fX0sIkxpbmVXZWlnaHQiOjEuMCwiTGluZVR5cGUiOjAsIlBhcmVudFN0eWxlIjpudWxsfSwiVmVydGljYWxDb25uZWN0b3JTdHlsZSI6eyIkaWQiOiIzNjYiLCJMaW5lQ29sb3IiOnsiJGlkIjoiMzY3IiwiJHR5cGUiOiJOTFJFLkNvbW1vbi5Eb20uU29saWRDb2xvckJydXNoLCBOTFJFLkNvbW1vbiIsIkNvbG9yIjp7IiRpZCI6IjM2OCIsIkEiOjI1NSwiUiI6MjA0LCJHIjoyMDQsIkIiOjIwNH1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MywiSXNCZWxvd1RpbWViYW5kIjp0cnVlLCJQZXJjZW50YWdlQ29tcGxldGVTaGFwZU9wYWNpdHkiOjM1LCJTaGFwZVN0eWxlIjp7IiRpZCI6IjM2OSIsIk1hcmdpbiI6eyIkaWQiOiIzNzAiLCJUb3AiOjAsIkxlZnQiOjQsIlJpZ2h0Ijo0LCJCb3R0b20iOjB9LCJQYWRkaW5nIjp7IiRpZCI6IjM3MSIsIlRvcCI6MCwiTGVmdCI6MCwiUmlnaHQiOjAsIkJvdHRvbSI6MH0sIkJhY2tncm91bmQiOnsiJHJlZiI6IjEwNiJ9LCJJc1Zpc2libGUiOnRydWUsIldpZHRoIjowLjAsIkhlaWdodCI6MTAuMCwiQm9yZGVyU3R5bGUiOnsiJGlkIjoiMzcyIiwiTGluZUNvbG9yIjp7IiRpZCI6IjM3MyIsIiR0eXBlIjoiTkxSRS5Db21tb24uRG9tLlNvbGlkQ29sb3JCcnVzaCwgTkxSRS5Db21tb24iLCJDb2xvciI6eyIkaWQiOiIzNzQiLCJBIjoyNTUsIlIiOjI1NSwiRyI6MCwiQiI6MH19LCJMaW5lV2VpZ2h0IjowLjAsIkxpbmVUeXBlIjowLCJQYXJlbnRTdHlsZSI6bnVsbH0sIlBhcmVudFN0eWxlIjpudWxsfSwiVGl0bGVTdHlsZSI6eyIkaWQiOiIzNzUiLCJGb250U2V0dGluZ3MiOnsiJGlkIjoiMzc2IiwiRm9udFNpemUiOjExLCJGb250TmFtZSI6IkNhbGlicmkiLCJJc0JvbGQiOnRydWUsIklzSXRhbGljIjpmYWxzZSwiSXNVbmRlcmxpbmVkIjpmYWxzZSwiUGFyZW50U3R5bGUiOm51bGx9LCJBdXRvU2l6ZSI6MCwiRm9yZWdyb3VuZCI6eyIkaWQiOiIzNzciLCJDb2xvciI6eyIkaWQiOiIzNzg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Mzc5IiwiVG9wIjowLCJMZWZ0IjowLCJSaWdodCI6MCwiQm90dG9tIjowfSwiUGFkZGluZyI6eyIkaWQiOiIzODAiLCJUb3AiOjAsIkxlZnQiOjAsIlJpZ2h0IjowLCJCb3R0b20iOjB9LCJCYWNrZ3JvdW5kIjp7IiRpZCI6IjM4MSIsIkNvbG9yIjp7IiRyZWYiOiIzNTMifX0sIklzVmlzaWJsZSI6dHJ1ZSwiV2lkdGgiOjAuMCwiSGVpZ2h0IjowLjAsIkJvcmRlclN0eWxlIjp7IiRpZCI6IjM4MiIsIkxpbmVDb2xvciI6bnVsbCwiTGluZVdlaWdodCI6MC4wLCJMaW5lVHlwZSI6MCwiUGFyZW50U3R5bGUiOm51bGx9LCJQYXJlbnRTdHlsZSI6bnVsbH0sIkRhdGVTdHlsZSI6eyIkaWQiOiIzODMiLCJGb250U2V0dGluZ3MiOnsiJGlkIjoiMzg0IiwiRm9udFNpemUiOjEwLCJGb250TmFtZSI6IkNhbGlicmkiLCJJc0JvbGQiOmZhbHNlLCJJc0l0YWxpYyI6ZmFsc2UsIklzVW5kZXJsaW5lZCI6ZmFsc2UsIlBhcmVudFN0eWxlIjpudWxsfSwiQXV0b1NpemUiOjAsIkZvcmVncm91bmQiOnsiJGlkIjoiMzg1IiwiQ29sb3IiOnsiJGlkIjoiMzg2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zODciLCJUb3AiOjAsIkxlZnQiOjAsIlJpZ2h0IjowLCJCb3R0b20iOjB9LCJQYWRkaW5nIjp7IiRpZCI6IjM4OCIsIlRvcCI6MCwiTGVmdCI6MCwiUmlnaHQiOjAsIkJvdHRvbSI6MH0sIkJhY2tncm91bmQiOnsiJGlkIjoiMzg5IiwiQ29sb3IiOnsiJHJlZiI6IjM1MyJ9fSwiSXNWaXNpYmxlIjp0cnVlLCJXaWR0aCI6MC4wLCJIZWlnaHQiOjAuMCwiQm9yZGVyU3R5bGUiOnsiJGlkIjoiMzkwIiwiTGluZUNvbG9yIjpudWxsLCJMaW5lV2VpZ2h0IjowLjAsIkxpbmVUeXBlIjowLCJQYXJlbnRTdHlsZSI6bnVsbH0sIlBhcmVudFN0eWxlIjpudWxsfSwiRGF0ZUZvcm1hdCI6eyIkaWQiOiIzOTE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SwiU21hcnREdXJhdGlvbkFjdGl2YXRlZCI6ZmFsc2UsIkRhdGVGb3JtYXQiOnsiJHJlZiI6IjM5MSJ9LCJJZCI6IjYxMzdmYTkwLWZmZjItNDZkMy04NDBhLTFlYTJjOWNkNjhiYSIsIkltcG9ydElkIjpudWxsLCJUaXRsZSI6IkRpYWwtdG9uZSBEYXRhIEdhdGhlcmluZyIsIk5vdGUiOm51bGwsIkh5cGVybGluayI6eyIkaWQiOiIzOTIiLCJBZGRyZXNzIjoiIiwiU3ViQWRkcmVzcyI6IiJ9LCJJc0NoYW5nZWQiOmZhbHNlLCJJc05ldyI6ZmFsc2V9LCJJbmRleCI6MH0seyIkaWQiOiIzOTMiLCJfYXR0YWNoZWRNaWxlc3RvbmVzIjpbXSwiVGFza0RlZmluaXRpb24iOnsiJGlkIjoiMzk0IiwiR3JvdXBOYW1lIjpudWxsLCJTdGFydERhdGUiOiIyMDIwLTA1LTAxVDAwOjAwOjAwWiIsIkVuZERhdGUiOiIyMDIwLTA2LTMwVDIzOjU5OjAwWiIsIlBlcmNlbnRhZ2VDb21wbGV0ZSI6bnVsbCwiU3R5bGUiOnsiJGlkIjoiMzk1IiwiU2hhcGUiOjEsIlNoYXBlVGhpY2tuZXNzIjowLCJEdXJhdGlvbkZvcm1hdCI6MCwiSW5jbHVkZU5vbldvcmtpbmdEYXlzSW5EdXJhdGlvbiI6ZmFsc2UsIlBlcmNlbnRhZ2VDb21wbGV0ZVN0eWxlIjp7IiRpZCI6IjM5NiIsIkZvbnRTZXR0aW5ncyI6eyIkaWQiOiIzOTc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GlkIjoiMzk4IiwiVG9wIjowLCJMZWZ0IjowLCJSaWdodCI6MCwiQm90dG9tIjowfSwiUGFkZGluZyI6eyIkaWQiOiIzOTkiLCJUb3AiOjAsIkxlZnQiOjAsIlJpZ2h0IjowLCJCb3R0b20iOjB9LCJCYWNrZ3JvdW5kIjp7IiRpZCI6IjQwMCIsIkNvbG9yIjp7IiRpZCI6IjQwMSIsIkEiOjg5LCJSIjowLCJHIjowLCJCIjowfX0sIklzVmlzaWJsZSI6dHJ1ZSwiV2lkdGgiOjAuMCwiSGVpZ2h0IjowLjAsIkJvcmRlclN0eWxlIjp7IiRpZCI6IjQwMiIsIkxpbmVDb2xvciI6bnVsbCwiTGluZVdlaWdodCI6MC4wLCJMaW5lVHlwZSI6MCwiUGFyZW50U3R5bGUiOm51bGx9LCJQYXJlbnRTdHlsZSI6bnVsbH0sIkR1cmF0aW9uU3R5bGUiOnsiJGlkIjoiNDAzIiwiRm9udFNldHRpbmdzIjp7IiRpZCI6IjQwNCIsIkZvbnRTaXplIjoxMCwiRm9udE5hbWUiOiJDYWxpYnJpIiwiSXNCb2xkIjpmYWxzZSwiSXNJdGFsaWMiOmZhbHNlLCJJc1VuZGVybGluZWQiOmZhbHNlLCJQYXJlbnRTdHlsZSI6bnVsbH0sIkF1dG9TaXplIjowLCJGb3JlZ3JvdW5kIjp7IiRpZCI6IjQwNSIsIkNvbG9yIjp7IiRpZCI6IjQw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QwNyIsIlRvcCI6MCwiTGVmdCI6MCwiUmlnaHQiOjAsIkJvdHRvbSI6MH0sIlBhZGRpbmciOnsiJGlkIjoiNDA4IiwiVG9wIjowLCJMZWZ0IjowLCJSaWdodCI6MCwiQm90dG9tIjowfSwiQmFja2dyb3VuZCI6eyIkaWQiOiI0MDkiLCJDb2xvciI6eyIkcmVmIjoiNDAxIn19LCJJc1Zpc2libGUiOnRydWUsIldpZHRoIjowLjAsIkhlaWdodCI6MC4wLCJCb3JkZXJTdHlsZSI6eyIkaWQiOiI0MTAiLCJMaW5lQ29sb3IiOm51bGwsIkxpbmVXZWlnaHQiOjAuMCwiTGluZVR5cGUiOjAsIlBhcmVudFN0eWxlIjpudWxsfSwiUGFyZW50U3R5bGUiOm51bGx9LCJIb3Jpem9udGFsQ29ubmVjdG9yU3R5bGUiOnsiJGlkIjoiNDExIiwiTGluZUNvbG9yIjp7IiRpZCI6IjQxMiIsIiR0eXBlIjoiTkxSRS5Db21tb24uRG9tLlNvbGlkQ29sb3JCcnVzaCwgTkxSRS5Db21tb24iLCJDb2xvciI6eyIkaWQiOiI0MTMiLCJBIjoyNTUsIlIiOjIwNCwiRyI6MjA0LCJCIjoyMDR9fSwiTGluZVdlaWdodCI6MS4wLCJMaW5lVHlwZSI6MCwiUGFyZW50U3R5bGUiOm51bGx9LCJWZXJ0aWNhbENvbm5lY3RvclN0eWxlIjp7IiRpZCI6IjQxNCIsIkxpbmVDb2xvciI6eyIkaWQiOiI0MTUiLCIkdHlwZSI6Ik5MUkUuQ29tbW9uLkRvbS5Tb2xpZENvbG9yQnJ1c2gsIE5MUkUuQ29tbW9uIiwiQ29sb3IiOnsiJGlkIjoiNDE2IiwiQSI6MjU1LCJSIjoyMDQsIkciOjIwNCwiQiI6MjA0fX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nRydWUsIlBlcmNlbnRhZ2VDb21wbGV0ZVNoYXBlT3BhY2l0eSI6MzUsIlNoYXBlU3R5bGUiOnsiJGlkIjoiNDE3IiwiTWFyZ2luIjp7IiRpZCI6IjQxOCIsIlRvcCI6MCwiTGVmdCI6NCwiUmlnaHQiOjQsIkJvdHRvbSI6MH0sIlBhZGRpbmciOnsiJGlkIjoiNDE5IiwiVG9wIjowLCJMZWZ0IjowLCJSaWdodCI6MCwiQm90dG9tIjowfSwiQmFja2dyb3VuZCI6eyIkcmVmIjoiMTA2In0sIklzVmlzaWJsZSI6dHJ1ZSwiV2lkdGgiOjAuMCwiSGVpZ2h0IjoxMC4wLCJCb3JkZXJTdHlsZSI6eyIkaWQiOiI0MjAiLCJMaW5lQ29sb3IiOnsiJGlkIjoiNDIxIiwiJHR5cGUiOiJOTFJFLkNvbW1vbi5Eb20uU29saWRDb2xvckJydXNoLCBOTFJFLkNvbW1vbiIsIkNvbG9yIjp7IiRpZCI6IjQyMiIsIkEiOjI1NSwiUiI6MjU1LCJHIjowLCJCIjowfX0sIkxpbmVXZWlnaHQiOjAuMCwiTGluZVR5cGUiOjAsIlBhcmVudFN0eWxlIjpudWxsfSwiUGFyZW50U3R5bGUiOm51bGx9LCJUaXRsZVN0eWxlIjp7IiRpZCI6IjQyMyIsIkZvbnRTZXR0aW5ncyI6eyIkaWQiOiI0MjQiLCJGb250U2l6ZSI6MTEsIkZvbnROYW1lIjoiQ2FsaWJyaSIsIklzQm9sZCI6dHJ1ZSwiSXNJdGFsaWMiOmZhbHNlLCJJc1VuZGVybGluZWQiOmZhbHNlLCJQYXJlbnRTdHlsZSI6bnVsbH0sIkF1dG9TaXplIjowLCJGb3JlZ3JvdW5kIjp7IiRpZCI6IjQyNSIsIkNvbG9yIjp7IiRpZCI6IjQyNi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0MjciLCJUb3AiOjAsIkxlZnQiOjAsIlJpZ2h0IjowLCJCb3R0b20iOjB9LCJQYWRkaW5nIjp7IiRpZCI6IjQyOCIsIlRvcCI6MCwiTGVmdCI6MCwiUmlnaHQiOjAsIkJvdHRvbSI6MH0sIkJhY2tncm91bmQiOnsiJGlkIjoiNDI5IiwiQ29sb3IiOnsiJHJlZiI6IjQwMSJ9fSwiSXNWaXNpYmxlIjp0cnVlLCJXaWR0aCI6MC4wLCJIZWlnaHQiOjAuMCwiQm9yZGVyU3R5bGUiOnsiJGlkIjoiNDMwIiwiTGluZUNvbG9yIjpudWxsLCJMaW5lV2VpZ2h0IjowLjAsIkxpbmVUeXBlIjowLCJQYXJlbnRTdHlsZSI6bnVsbH0sIlBhcmVudFN0eWxlIjpudWxsfSwiRGF0ZVN0eWxlIjp7IiRpZCI6IjQzMSIsIkZvbnRTZXR0aW5ncyI6eyIkaWQiOiI0MzIiLCJGb250U2l6ZSI6MTAsIkZvbnROYW1lIjoiQ2FsaWJyaSIsIklzQm9sZCI6ZmFsc2UsIklzSXRhbGljIjpmYWxzZSwiSXNVbmRlcmxpbmVkIjpmYWxzZSwiUGFyZW50U3R5bGUiOm51bGx9LCJBdXRvU2l6ZSI6MCwiRm9yZWdyb3VuZCI6eyIkaWQiOiI0MzMiLCJDb2xvciI6eyIkaWQiOiI0MzQ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QzNSIsIlRvcCI6MCwiTGVmdCI6MCwiUmlnaHQiOjAsIkJvdHRvbSI6MH0sIlBhZGRpbmciOnsiJGlkIjoiNDM2IiwiVG9wIjowLCJMZWZ0IjowLCJSaWdodCI6MCwiQm90dG9tIjowfSwiQmFja2dyb3VuZCI6eyIkaWQiOiI0MzciLCJDb2xvciI6eyIkcmVmIjoiNDAxIn19LCJJc1Zpc2libGUiOnRydWUsIldpZHRoIjowLjAsIkhlaWdodCI6MC4wLCJCb3JkZXJTdHlsZSI6eyIkaWQiOiI0MzgiLCJMaW5lQ29sb3IiOm51bGwsIkxpbmVXZWlnaHQiOjAuMCwiTGluZVR5cGUiOjAsIlBhcmVudFN0eWxlIjpudWxsfSwiUGFyZW50U3R5bGUiOm51bGx9LCJEYXRlRm9ybWF0Ijp7IiRpZCI6IjQz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2LCJTbWFydER1cmF0aW9uQWN0aXZhdGVkIjpmYWxzZSwiRGF0ZUZvcm1hdCI6eyIkcmVmIjoiNDM5In0sIklkIjoiZWFhMmZhOGUtODcwNi00ZDkxLTlkNzctZTNjMTQ0YzUxOTFjIiwiSW1wb3J0SWQiOm51bGwsIlRpdGxlIjoiQWRkZWQgSFNDIHRvIFVOVCBXb3JsZCBTb2x1dGlvbiIsIk5vdGUiOm51bGwsIkh5cGVybGluayI6eyIkaWQiOiI0NDAiLCJBZGRyZXNzIjoiIiwiU3ViQWRkcmVzcyI6IiJ9LCJJc0NoYW5nZWQiOmZhbHNlLCJJc05ldyI6ZmFsc2V9LCJJbmRleCI6MH0seyIkaWQiOiI0NDEiLCJfYXR0YWNoZWRNaWxlc3RvbmVzIjpbXSwiVGFza0RlZmluaXRpb24iOnsiJGlkIjoiNDQyIiwiR3JvdXBOYW1lIjpudWxsLCJTdGFydERhdGUiOiIyMDIwLTA1LTAxVDAwOjAwOjAwWiIsIkVuZERhdGUiOiIyMDIwLTA2LTMwVDIzOjU5OjAwWiIsIlBlcmNlbnRhZ2VDb21wbGV0ZSI6bnVsbCwiU3R5bGUiOnsiJGlkIjoiNDQzIiwiU2hhcGUiOjEsIlNoYXBlVGhpY2tuZXNzIjowLCJEdXJhdGlvbkZvcm1hdCI6MCwiSW5jbHVkZU5vbldvcmtpbmdEYXlzSW5EdXJhdGlvbiI6ZmFsc2UsIlBlcmNlbnRhZ2VDb21wbGV0ZVN0eWxlIjp7IiRpZCI6IjQ0NCIsIkZvbnRTZXR0aW5ncyI6eyIkaWQiOiI0ND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Q0NiIsIkxpbmVDb2xvciI6bnVsbCwiTGluZVdlaWdodCI6MC4wLCJMaW5lVHlwZSI6MCwiUGFyZW50U3R5bGUiOm51bGx9LCJQYXJlbnRTdHlsZSI6bnVsbH0sIkR1cmF0aW9uU3R5bGUiOnsiJGlkIjoiNDQ3IiwiRm9udFNldHRpbmdzIjp7IiRpZCI6IjQ0OC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NDQ5IiwiTGluZUNvbG9yIjpudWxsLCJMaW5lV2VpZ2h0IjowLjAsIkxpbmVUeXBlIjowLCJQYXJlbnRTdHlsZSI6bnVsbH0sIlBhcmVudFN0eWxlIjpudWxsfSwiSG9yaXpvbnRhbENvbm5lY3RvclN0eWxlIjp7IiRpZCI6IjQ1MCIsIkxpbmVDb2xvciI6eyIkcmVmIjoiOTgifSwiTGluZVdlaWdodCI6MS4wLCJMaW5lVHlwZSI6MCwiUGFyZW50U3R5bGUiOm51bGx9LCJWZXJ0aWNhbENvbm5lY3RvclN0eWxlIjp7IiRpZCI6IjQ1MSIsIkxpbmVDb2xvciI6eyIkcmVmIjoiMTAxIn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nRydWUsIlBlcmNlbnRhZ2VDb21wbGV0ZVNoYXBlT3BhY2l0eSI6MzUsIlNoYXBlU3R5bGUiOnsiJGlkIjoiNDUyIiwiTWFyZ2luIjp7IiRyZWYiOiIxMDQifSwiUGFkZGluZyI6eyIkcmVmIjoiMTA1In0sIkJhY2tncm91bmQiOnsiJHJlZiI6IjEwNiJ9LCJJc1Zpc2libGUiOnRydWUsIldpZHRoIjowLjAsIkhlaWdodCI6MTAuMCwiQm9yZGVyU3R5bGUiOnsiJGlkIjoiNDUzIiwiTGluZUNvbG9yIjp7IiRyZWYiOiIxMDkifSwiTGluZVdlaWdodCI6MC4wLCJMaW5lVHlwZSI6MCwiUGFyZW50U3R5bGUiOm51bGx9LCJQYXJlbnRTdHlsZSI6bnVsbH0sIlRpdGxlU3R5bGUiOnsiJGlkIjoiNDU0IiwiRm9udFNldHRpbmdzIjp7IiRpZCI6IjQ1NSIsIkZvbnRTaXplIjoxMSwiRm9udE5hbWUiOiJDYWxpYnJpIiwiSXNCb2xkIjp0cnVlLCJJc0l0YWxpYyI6ZmFsc2UsIklzVW5kZXJsaW5lZCI6ZmFsc2UsIlBhcmVudFN0eWxlIjpudWxsfSwiQXV0b1NpemUiOjAsIkZvcmVncm91bmQiOnsiJGlkIjoiNDU2IiwiQ29sb3IiOnsiJGlkIjoiNDU3IiwiQSI6MjU1LCJSIjowLCJHIjowLCJCIjowfX0sIk1heFdpZHRoIjo3MjAuMCwiTWF4SGVpZ2h0IjoiSW5maW5pdHkiLCJTbWFydEZvcmVncm91bmRJc0FjdGl2ZSI6ZmFsc2UsIkhvcml6b250YWxBbGlnbm1lbnQiOjA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0NTgiLCJMaW5lQ29sb3IiOm51bGwsIkxpbmVXZWlnaHQiOjAuMCwiTGluZVR5cGUiOjAsIlBhcmVudFN0eWxlIjpudWxsfSwiUGFyZW50U3R5bGUiOm51bGx9LCJEYXRlU3R5bGUiOnsiJGlkIjoiNDU5IiwiRm9udFNldHRpbmdzIjp7IiRpZCI6IjQ2MCIsIkZvbnRTaXplIjoxMCwiRm9udE5hbWUiOiJDYWxpYnJpIiwiSXNCb2xkIjpmYWxzZSwiSXNJdGFsaWMiOmZhbHNlLCJJc1VuZGVybGluZWQiOmZhbHNlLCJQYXJlbnRTdHlsZSI6bnVsbH0sIkF1dG9TaXplIjowLCJGb3JlZ3JvdW5kIjp7IiRpZCI6IjQ2MSIsIkNvbG9yIjp7IiRpZCI6IjQ2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Q2MyIsIkxpbmVDb2xvciI6bnVsbCwiTGluZVdlaWdodCI6MC4wLCJMaW5lVHlwZSI6MCwiUGFyZW50U3R5bGUiOm51bGx9LCJQYXJlbnRTdHlsZSI6bnVsbH0sIkRhdGVGb3JtYXQiOnsiJGlkIjoiNDY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csIlNtYXJ0RHVyYXRpb25BY3RpdmF0ZWQiOmZhbHNlLCJEYXRlRm9ybWF0Ijp7IiRyZWYiOiI0NjQifSwiSWQiOiI0MDg3NTMwNS1jMjZlLTRmYmItYjhkMS0yZDNkMzQ4MzgwMDkiLCJJbXBvcnRJZCI6bnVsbCwiVGl0bGUiOiJBbmFseXNpcyIsIk5vdGUiOm51bGwsIkh5cGVybGluayI6eyIkaWQiOiI0NjUiLCJBZGRyZXNzIjoiIiwiU3ViQWRkcmVzcyI6IiJ9LCJJc0NoYW5nZWQiOmZhbHNlLCJJc05ldyI6ZmFsc2V9LCJJbmRleCI6MH0seyIkaWQiOiI0NjYiLCJfYXR0YWNoZWRNaWxlc3RvbmVzIjpbXSwiVGFza0RlZmluaXRpb24iOnsiJGlkIjoiNDY3IiwiR3JvdXBOYW1lIjpudWxsLCJTdGFydERhdGUiOiIyMDIwLTA1LTAxVDAwOjAwOjAwWiIsIkVuZERhdGUiOiIyMDIwLTA2LTMwVDIzOjU5OjAwWiIsIlBlcmNlbnRhZ2VDb21wbGV0ZSI6bnVsbCwiU3R5bGUiOnsiJGlkIjoiNDY4IiwiU2hhcGUiOjEsIlNoYXBlVGhpY2tuZXNzIjowLCJEdXJhdGlvbkZvcm1hdCI6MCwiSW5jbHVkZU5vbldvcmtpbmdEYXlzSW5EdXJhdGlvbiI6ZmFsc2UsIlBlcmNlbnRhZ2VDb21wbGV0ZVN0eWxlIjp7IiRpZCI6IjQ2OSIsIkZvbnRTZXR0aW5ncyI6eyIkaWQiOiI0NzA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Q3MSIsIkxpbmVDb2xvciI6bnVsbCwiTGluZVdlaWdodCI6MC4wLCJMaW5lVHlwZSI6MCwiUGFyZW50U3R5bGUiOm51bGx9LCJQYXJlbnRTdHlsZSI6bnVsbH0sIkR1cmF0aW9uU3R5bGUiOnsiJGlkIjoiNDcyIiwiRm9udFNldHRpbmdzIjp7IiRpZCI6IjQ3My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NDc0IiwiTGluZUNvbG9yIjpudWxsLCJMaW5lV2VpZ2h0IjowLjAsIkxpbmVUeXBlIjowLCJQYXJlbnRTdHlsZSI6bnVsbH0sIlBhcmVudFN0eWxlIjpudWxsfSwiSG9yaXpvbnRhbENvbm5lY3RvclN0eWxlIjp7IiRpZCI6IjQ3NSIsIkxpbmVDb2xvciI6eyIkcmVmIjoiOTgifSwiTGluZVdlaWdodCI6MS4wLCJMaW5lVHlwZSI6MCwiUGFyZW50U3R5bGUiOm51bGx9LCJWZXJ0aWNhbENvbm5lY3RvclN0eWxlIjp7IiRpZCI6IjQ3NiIsIkxpbmVDb2xvciI6eyIkcmVmIjoiMTAxIn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nRydWUsIlBlcmNlbnRhZ2VDb21wbGV0ZVNoYXBlT3BhY2l0eSI6MzUsIlNoYXBlU3R5bGUiOnsiJGlkIjoiNDc3IiwiTWFyZ2luIjp7IiRyZWYiOiIxMDQifSwiUGFkZGluZyI6eyIkcmVmIjoiMTA1In0sIkJhY2tncm91bmQiOnsiJHJlZiI6IjEwNiJ9LCJJc1Zpc2libGUiOnRydWUsIldpZHRoIjowLjAsIkhlaWdodCI6MTAuMCwiQm9yZGVyU3R5bGUiOnsiJGlkIjoiNDc4IiwiTGluZUNvbG9yIjp7IiRyZWYiOiIxMDkifSwiTGluZVdlaWdodCI6MC4wLCJMaW5lVHlwZSI6MCwiUGFyZW50U3R5bGUiOm51bGx9LCJQYXJlbnRTdHlsZSI6bnVsbH0sIlRpdGxlU3R5bGUiOnsiJGlkIjoiNDc5IiwiRm9udFNldHRpbmdzIjp7IiRpZCI6IjQ4MCIsIkZvbnRTaXplIjoxMSwiRm9udE5hbWUiOiJDYWxpYnJpIiwiSXNCb2xkIjp0cnVlLCJJc0l0YWxpYyI6ZmFsc2UsIklzVW5kZXJsaW5lZCI6ZmFsc2UsIlBhcmVudFN0eWxlIjpudWxsfSwiQXV0b1NpemUiOjAsIkZvcmVncm91bmQiOnsiJGlkIjoiNDgxIiwiQ29sb3IiOnsiJGlkIjoiNDgyIiwiQSI6MjU1LCJSIjowLCJHIjowLCJCIjowfX0sIk1heFdpZHRoIjo3MjAuMCwiTWF4SGVpZ2h0IjoiSW5maW5pdHkiLCJTbWFydEZvcmVncm91bmRJc0FjdGl2ZSI6ZmFsc2UsIkhvcml6b250YWxBbGlnbm1lbnQiOjA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0ODMiLCJMaW5lQ29sb3IiOm51bGwsIkxpbmVXZWlnaHQiOjAuMCwiTGluZVR5cGUiOjAsIlBhcmVudFN0eWxlIjpudWxsfSwiUGFyZW50U3R5bGUiOm51bGx9LCJEYXRlU3R5bGUiOnsiJGlkIjoiNDg0IiwiRm9udFNldHRpbmdzIjp7IiRpZCI6IjQ4NSIsIkZvbnRTaXplIjoxMCwiRm9udE5hbWUiOiJDYWxpYnJpIiwiSXNCb2xkIjpmYWxzZSwiSXNJdGFsaWMiOmZhbHNlLCJJc1VuZGVybGluZWQiOmZhbHNlLCJQYXJlbnRTdHlsZSI6bnVsbH0sIkF1dG9TaXplIjowLCJGb3JlZ3JvdW5kIjp7IiRpZCI6IjQ4NiIsIkNvbG9yIjp7IiRpZCI6IjQ4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Q4OCIsIkxpbmVDb2xvciI6bnVsbCwiTGluZVdlaWdodCI6MC4wLCJMaW5lVHlwZSI6MCwiUGFyZW50U3R5bGUiOm51bGx9LCJQYXJlbnRTdHlsZSI6bnVsbH0sIkRhdGVGb3JtYXQiOnsiJGlkIjoiNDg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gsIlNtYXJ0RHVyYXRpb25BY3RpdmF0ZWQiOmZhbHNlLCJEYXRlRm9ybWF0Ijp7IiRyZWYiOiI0ODkifSwiSWQiOiJiZjQ5Y2FjZC01NzIwLTQyNDMtOGFkOC1hZWQ2YzVkYjE4YjMiLCJJbXBvcnRJZCI6bnVsbCwiVGl0bGUiOiJPcHRpb25zIGFuZCBSZWNvbW1lbmRhdGlvbnMiLCJOb3RlIjpudWxsLCJIeXBlcmxpbmsiOnsiJGlkIjoiNDkwIiwiQWRkcmVzcyI6IiIsIlN1YkFkZHJlc3MiOiIifSwiSXNDaGFuZ2VkIjpmYWxzZSwiSXNOZXciOmZhbHNlfSwiSW5kZXgiOjB9LHsiJGlkIjoiNDkxIiwiX2F0dGFjaGVkTWlsZXN0b25lcyI6W10sIlRhc2tEZWZpbml0aW9uIjp7IiRpZCI6IjQ5MiIsIkdyb3VwTmFtZSI6bnVsbCwiU3RhcnREYXRlIjoiMjAyMC0wNS0wMVQwMDowMDowMFoiLCJFbmREYXRlIjoiMjAyMC0wNi0zMFQyMzo1OTowMFoiLCJQZXJjZW50YWdlQ29tcGxldGUiOm51bGwsIlN0eWxlIjp7IiRpZCI6IjQ5MyIsIlNoYXBlIjoxLCJTaGFwZVRoaWNrbmVzcyI6MCwiRHVyYXRpb25Gb3JtYXQiOjAsIkluY2x1ZGVOb25Xb3JraW5nRGF5c0luRHVyYXRpb24iOmZhbHNlLCJQZXJjZW50YWdlQ29tcGxldGVTdHlsZSI6eyIkaWQiOiI0OTQiLCJGb250U2V0dGluZ3MiOnsiJGlkIjoiNDk1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pZCI6IjQ5NiIsIlRvcCI6MCwiTGVmdCI6MCwiUmlnaHQiOjAsIkJvdHRvbSI6MH0sIlBhZGRpbmciOnsiJGlkIjoiNDk3IiwiVG9wIjowLCJMZWZ0IjowLCJSaWdodCI6MCwiQm90dG9tIjowfSwiQmFja2dyb3VuZCI6eyIkaWQiOiI0OTgiLCJDb2xvciI6eyIkaWQiOiI0OTkiLCJBIjo4OSwiUiI6MCwiRyI6MCwiQiI6MH19LCJJc1Zpc2libGUiOnRydWUsIldpZHRoIjowLjAsIkhlaWdodCI6MC4wLCJCb3JkZXJTdHlsZSI6eyIkaWQiOiI1MDAiLCJMaW5lQ29sb3IiOm51bGwsIkxpbmVXZWlnaHQiOjAuMCwiTGluZVR5cGUiOjAsIlBhcmVudFN0eWxlIjpudWxsfSwiUGFyZW50U3R5bGUiOm51bGx9LCJEdXJhdGlvblN0eWxlIjp7IiRpZCI6IjUwMSIsIkZvbnRTZXR0aW5ncyI6eyIkaWQiOiI1MDIiLCJGb250U2l6ZSI6MTAsIkZvbnROYW1lIjoiQ2FsaWJyaSIsIklzQm9sZCI6ZmFsc2UsIklzSXRhbGljIjpmYWxzZSwiSXNVbmRlcmxpbmVkIjpmYWxzZSwiUGFyZW50U3R5bGUiOm51bGx9LCJBdXRvU2l6ZSI6MCwiRm9yZWdyb3VuZCI6eyIkaWQiOiI1MDMiLCJDb2xvciI6eyIkaWQiOiI1MDQ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1MDUiLCJUb3AiOjAsIkxlZnQiOjAsIlJpZ2h0IjowLCJCb3R0b20iOjB9LCJQYWRkaW5nIjp7IiRpZCI6IjUwNiIsIlRvcCI6MCwiTGVmdCI6MCwiUmlnaHQiOjAsIkJvdHRvbSI6MH0sIkJhY2tncm91bmQiOnsiJGlkIjoiNTA3IiwiQ29sb3IiOnsiJHJlZiI6IjQ5OSJ9fSwiSXNWaXNpYmxlIjp0cnVlLCJXaWR0aCI6MC4wLCJIZWlnaHQiOjAuMCwiQm9yZGVyU3R5bGUiOnsiJGlkIjoiNTA4IiwiTGluZUNvbG9yIjpudWxsLCJMaW5lV2VpZ2h0IjowLjAsIkxpbmVUeXBlIjowLCJQYXJlbnRTdHlsZSI6bnVsbH0sIlBhcmVudFN0eWxlIjpudWxsfSwiSG9yaXpvbnRhbENvbm5lY3RvclN0eWxlIjp7IiRpZCI6IjUwOSIsIkxpbmVDb2xvciI6eyIkaWQiOiI1MTAiLCIkdHlwZSI6Ik5MUkUuQ29tbW9uLkRvbS5Tb2xpZENvbG9yQnJ1c2gsIE5MUkUuQ29tbW9uIiwiQ29sb3IiOnsiJGlkIjoiNTExIiwiQSI6MjU1LCJSIjoyMDQsIkciOjIwNCwiQiI6MjA0fX0sIkxpbmVXZWlnaHQiOjEuMCwiTGluZVR5cGUiOjAsIlBhcmVudFN0eWxlIjpudWxsfSwiVmVydGljYWxDb25uZWN0b3JTdHlsZSI6eyIkaWQiOiI1MTIiLCJMaW5lQ29sb3IiOnsiJGlkIjoiNTEzIiwiJHR5cGUiOiJOTFJFLkNvbW1vbi5Eb20uU29saWRDb2xvckJydXNoLCBOTFJFLkNvbW1vbiIsIkNvbG9yIjp7IiRpZCI6IjUxNCIsIkEiOjI1NSwiUiI6MjA0LCJHIjoyMDQsIkIiOjIwNH1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MywiSXNCZWxvd1RpbWViYW5kIjp0cnVlLCJQZXJjZW50YWdlQ29tcGxldGVTaGFwZU9wYWNpdHkiOjM1LCJTaGFwZVN0eWxlIjp7IiRpZCI6IjUxNSIsIk1hcmdpbiI6eyIkaWQiOiI1MTYiLCJUb3AiOjAsIkxlZnQiOjQsIlJpZ2h0Ijo0LCJCb3R0b20iOjB9LCJQYWRkaW5nIjp7IiRpZCI6IjUxNyIsIlRvcCI6MCwiTGVmdCI6MCwiUmlnaHQiOjAsIkJvdHRvbSI6MH0sIkJhY2tncm91bmQiOnsiJHJlZiI6IjEwNiJ9LCJJc1Zpc2libGUiOnRydWUsIldpZHRoIjowLjAsIkhlaWdodCI6MTAuMCwiQm9yZGVyU3R5bGUiOnsiJGlkIjoiNTE4IiwiTGluZUNvbG9yIjp7IiRpZCI6IjUxOSIsIiR0eXBlIjoiTkxSRS5Db21tb24uRG9tLlNvbGlkQ29sb3JCcnVzaCwgTkxSRS5Db21tb24iLCJDb2xvciI6eyIkaWQiOiI1MjAiLCJBIjoyNTUsIlIiOjI1NSwiRyI6MCwiQiI6MH19LCJMaW5lV2VpZ2h0IjowLjAsIkxpbmVUeXBlIjowLCJQYXJlbnRTdHlsZSI6bnVsbH0sIlBhcmVudFN0eWxlIjpudWxsfSwiVGl0bGVTdHlsZSI6eyIkaWQiOiI1MjEiLCJGb250U2V0dGluZ3MiOnsiJGlkIjoiNTIyIiwiRm9udFNpemUiOjExLCJGb250TmFtZSI6IkNhbGlicmkiLCJJc0JvbGQiOnRydWUsIklzSXRhbGljIjpmYWxzZSwiSXNVbmRlcmxpbmVkIjpmYWxzZSwiUGFyZW50U3R5bGUiOm51bGx9LCJBdXRvU2l6ZSI6MCwiRm9yZWdyb3VuZCI6eyIkaWQiOiI1MjMiLCJDb2xvciI6eyIkaWQiOiI1MjQ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NTI1IiwiVG9wIjowLCJMZWZ0IjowLCJSaWdodCI6MCwiQm90dG9tIjowfSwiUGFkZGluZyI6eyIkaWQiOiI1MjYiLCJUb3AiOjAsIkxlZnQiOjAsIlJpZ2h0IjowLCJCb3R0b20iOjB9LCJCYWNrZ3JvdW5kIjp7IiRpZCI6IjUyNyIsIkNvbG9yIjp7IiRyZWYiOiI0OTkifX0sIklzVmlzaWJsZSI6dHJ1ZSwiV2lkdGgiOjAuMCwiSGVpZ2h0IjowLjAsIkJvcmRlclN0eWxlIjp7IiRpZCI6IjUyOCIsIkxpbmVDb2xvciI6bnVsbCwiTGluZVdlaWdodCI6MC4wLCJMaW5lVHlwZSI6MCwiUGFyZW50U3R5bGUiOm51bGx9LCJQYXJlbnRTdHlsZSI6bnVsbH0sIkRhdGVTdHlsZSI6eyIkaWQiOiI1MjkiLCJGb250U2V0dGluZ3MiOnsiJGlkIjoiNTMwIiwiRm9udFNpemUiOjEwLCJGb250TmFtZSI6IkNhbGlicmkiLCJJc0JvbGQiOmZhbHNlLCJJc0l0YWxpYyI6ZmFsc2UsIklzVW5kZXJsaW5lZCI6ZmFsc2UsIlBhcmVudFN0eWxlIjpudWxsfSwiQXV0b1NpemUiOjAsIkZvcmVncm91bmQiOnsiJGlkIjoiNTMxIiwiQ29sb3IiOnsiJGlkIjoiNTMy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1MzMiLCJUb3AiOjAsIkxlZnQiOjAsIlJpZ2h0IjowLCJCb3R0b20iOjB9LCJQYWRkaW5nIjp7IiRpZCI6IjUzNCIsIlRvcCI6MCwiTGVmdCI6MCwiUmlnaHQiOjAsIkJvdHRvbSI6MH0sIkJhY2tncm91bmQiOnsiJGlkIjoiNTM1IiwiQ29sb3IiOnsiJHJlZiI6IjQ5OSJ9fSwiSXNWaXNpYmxlIjp0cnVlLCJXaWR0aCI6MC4wLCJIZWlnaHQiOjAuMCwiQm9yZGVyU3R5bGUiOnsiJGlkIjoiNTM2IiwiTGluZUNvbG9yIjpudWxsLCJMaW5lV2VpZ2h0IjowLjAsIkxpbmVUeXBlIjowLCJQYXJlbnRTdHlsZSI6bnVsbH0sIlBhcmVudFN0eWxlIjpudWxsfSwiRGF0ZUZvcm1hdCI6eyIkaWQiOiI1Mzc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OSwiU21hcnREdXJhdGlvbkFjdGl2YXRlZCI6ZmFsc2UsIkRhdGVGb3JtYXQiOnsiJHJlZiI6IjUzNyJ9LCJJZCI6ImJhNTNhNTIwLTQyNmMtNDYyYS1iZWU5LWY4NjIyZDgyYjc4MiIsIkltcG9ydElkIjpudWxsLCJUaXRsZSI6IlByZXBhcmVkIGZpbmFuY2lhbCBtb2RlbCBmb3IgQ0lPIiwiTm90ZSI6bnVsbCwiSHlwZXJsaW5rIjp7IiRpZCI6IjUzOCIsIkFkZHJlc3MiOiIiLCJTdWJBZGRyZXNzIjoiIn0sIklzQ2hhbmdlZCI6ZmFsc2UsIklzTmV3IjpmYWxzZX0sIkluZGV4IjowfSx7IiRpZCI6IjUzOSIsIl9hdHRhY2hlZE1pbGVzdG9uZXMiOltdLCJUYXNrRGVmaW5pdGlvbiI6eyIkaWQiOiI1NDAiLCJHcm91cE5hbWUiOm51bGwsIlN0YXJ0RGF0ZSI6IjIwMjAtMDUtMDFUMDA6MDA6MDBaIiwiRW5kRGF0ZSI6IjIwMjAtMDYtMzBUMjM6NTk6MDBaIiwiUGVyY2VudGFnZUNvbXBsZXRlIjpudWxsLCJTdHlsZSI6eyIkaWQiOiI1NDEiLCJTaGFwZSI6MSwiU2hhcGVUaGlja25lc3MiOjAsIkR1cmF0aW9uRm9ybWF0IjowLCJJbmNsdWRlTm9uV29ya2luZ0RheXNJbkR1cmF0aW9uIjpmYWxzZSwiUGVyY2VudGFnZUNvbXBsZXRlU3R5bGUiOnsiJGlkIjoiNTQyIiwiRm9udFNldHRpbmdzIjp7IiRpZCI6IjU0My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NTQ0IiwiTGluZUNvbG9yIjpudWxsLCJMaW5lV2VpZ2h0IjowLjAsIkxpbmVUeXBlIjowLCJQYXJlbnRTdHlsZSI6bnVsbH0sIlBhcmVudFN0eWxlIjpudWxsfSwiRHVyYXRpb25TdHlsZSI6eyIkaWQiOiI1NDUiLCJGb250U2V0dGluZ3MiOnsiJGlkIjoiNTQ2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JhY2tncm91bmRGaWxsVHlwZSI6MCwiTWFyZ2luIjp7IiRyZWYiOiI5NCJ9LCJQYWRkaW5nIjp7IiRyZWYiOiI5NSJ9LCJCYWNrZ3JvdW5kIjp7IiRyZWYiOiI5NiJ9LCJJc1Zpc2libGUiOnRydWUsIldpZHRoIjowLjAsIkhlaWdodCI6MC4wLCJCb3JkZXJTdHlsZSI6eyIkaWQiOiI1NDciLCJMaW5lQ29sb3IiOm51bGwsIkxpbmVXZWlnaHQiOjAuMCwiTGluZVR5cGUiOjAsIlBhcmVudFN0eWxlIjpudWxsfSwiUGFyZW50U3R5bGUiOm51bGx9LCJIb3Jpem9udGFsQ29ubmVjdG9yU3R5bGUiOnsiJGlkIjoiNTQ4IiwiTGluZUNvbG9yIjp7IiRyZWYiOiI5OCJ9LCJMaW5lV2VpZ2h0IjoxLjAsIkxpbmVUeXBlIjowLCJQYXJlbnRTdHlsZSI6bnVsbH0sIlZlcnRpY2FsQ29ubmVjdG9yU3R5bGUiOnsiJGlkIjoiNTQ5IiwiTGluZUNvbG9yIjp7IiRyZWYiOiIxMDEi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dHJ1ZSwiUGVyY2VudGFnZUNvbXBsZXRlU2hhcGVPcGFjaXR5IjozNSwiU2hhcGVTdHlsZSI6eyIkaWQiOiI1NTAiLCJNYXJnaW4iOnsiJHJlZiI6IjEwNCJ9LCJQYWRkaW5nIjp7IiRyZWYiOiIxMDUifSwiQmFja2dyb3VuZCI6eyIkcmVmIjoiMTA2In0sIklzVmlzaWJsZSI6dHJ1ZSwiV2lkdGgiOjAuMCwiSGVpZ2h0IjoxMC4wLCJCb3JkZXJTdHlsZSI6eyIkaWQiOiI1NTEiLCJMaW5lQ29sb3IiOnsiJHJlZiI6IjEwOSJ9LCJMaW5lV2VpZ2h0IjowLjAsIkxpbmVUeXBlIjowLCJQYXJlbnRTdHlsZSI6bnVsbH0sIlBhcmVudFN0eWxlIjpudWxsfSwiVGl0bGVTdHlsZSI6eyIkaWQiOiI1NTIiLCJGb250U2V0dGluZ3MiOnsiJGlkIjoiNTUzIiwiRm9udFNpemUiOjExLCJGb250TmFtZSI6IkNhbGlicmkiLCJJc0JvbGQiOnRydWUsIklzSXRhbGljIjpmYWxzZSwiSXNVbmRlcmxpbmVkIjpmYWxzZSwiUGFyZW50U3R5bGUiOm51bGx9LCJBdXRvU2l6ZSI6MCwiRm9yZWdyb3VuZCI6eyIkaWQiOiI1NTQiLCJDb2xvciI6eyIkaWQiOiI1NTUiLCJBIjoyNTUsIlIiOjAsIkciOjAsIkIiOjB9fSwiTWF4V2lkdGgiOjcyMC4wLCJNYXhIZWlnaHQiOiJJbmZpbml0eSIsIlNtYXJ0Rm9yZWdyb3VuZElzQWN0aXZlIjpmYWxzZSwiSG9yaXpvbnRhbEFsaWdubWVudCI6MC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U1NiIsIkxpbmVDb2xvciI6bnVsbCwiTGluZVdlaWdodCI6MC4wLCJMaW5lVHlwZSI6MCwiUGFyZW50U3R5bGUiOm51bGx9LCJQYXJlbnRTdHlsZSI6bnVsbH0sIkRhdGVTdHlsZSI6eyIkaWQiOiI1NTciLCJGb250U2V0dGluZ3MiOnsiJGlkIjoiNTU4IiwiRm9udFNpemUiOjEwLCJGb250TmFtZSI6IkNhbGlicmkiLCJJc0JvbGQiOmZhbHNlLCJJc0l0YWxpYyI6ZmFsc2UsIklzVW5kZXJsaW5lZCI6ZmFsc2UsIlBhcmVudFN0eWxlIjpudWxsfSwiQXV0b1NpemUiOjAsIkZvcmVncm91bmQiOnsiJGlkIjoiNTU5IiwiQ29sb3IiOnsiJGlkIjoiNTYw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NTYxIiwiTGluZUNvbG9yIjpudWxsLCJMaW5lV2VpZ2h0IjowLjAsIkxpbmVUeXBlIjowLCJQYXJlbnRTdHlsZSI6bnVsbH0sIlBhcmVudFN0eWxlIjpudWxsfSwiRGF0ZUZvcm1hdCI6eyIkaWQiOiI1NjI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AsIlNtYXJ0RHVyYXRpb25BY3RpdmF0ZWQiOmZhbHNlLCJEYXRlRm9ybWF0Ijp7IiRyZWYiOiI1NjIifSwiSWQiOiJiYTVhYjIxMS0yNzRlLTQ0NTItYjRmOC0zOTY2YjY5Yjg3YzAiLCJJbXBvcnRJZCI6bnVsbCwiVGl0bGUiOiJEaXNjdXNzaW9uIiwiTm90ZSI6bnVsbCwiSHlwZXJsaW5rIjp7IiRpZCI6IjU2MyIsIkFkZHJlc3MiOiIiLCJTdWJBZGRyZXNzIjoiIn0sIklzQ2hhbmdlZCI6ZmFsc2UsIklzTmV3IjpmYWxzZX0sIkluZGV4IjowfSx7IiRpZCI6IjU2NCIsIl9hdHRhY2hlZE1pbGVzdG9uZXMiOltdLCJUYXNrRGVmaW5pdGlvbiI6eyIkaWQiOiI1NjUiLCJHcm91cE5hbWUiOm51bGwsIlN0YXJ0RGF0ZSI6IjIwMjAtMDUtMDFUMDA6MDA6MDBaIiwiRW5kRGF0ZSI6IjIwMjAtMDYtMzBUMjM6NTk6MDBaIiwiUGVyY2VudGFnZUNvbXBsZXRlIjpudWxsLCJTdHlsZSI6eyIkaWQiOiI1NjYiLCJTaGFwZSI6MSwiU2hhcGVUaGlja25lc3MiOjAsIkR1cmF0aW9uRm9ybWF0IjowLCJJbmNsdWRlTm9uV29ya2luZ0RheXNJbkR1cmF0aW9uIjpmYWxzZSwiUGVyY2VudGFnZUNvbXBsZXRlU3R5bGUiOnsiJGlkIjoiNTY3IiwiRm9udFNldHRpbmdzIjp7IiRpZCI6IjU2OC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aWQiOiI1NjkiLCJUb3AiOjAsIkxlZnQiOjAsIlJpZ2h0IjowLCJCb3R0b20iOjB9LCJQYWRkaW5nIjp7IiRpZCI6IjU3MCIsIlRvcCI6MCwiTGVmdCI6MCwiUmlnaHQiOjAsIkJvdHRvbSI6MH0sIkJhY2tncm91bmQiOnsiJGlkIjoiNTcxIiwiQ29sb3IiOnsiJGlkIjoiNTcyIiwiQSI6ODksIlIiOjAsIkciOjAsIkIiOjB9fSwiSXNWaXNpYmxlIjp0cnVlLCJXaWR0aCI6MC4wLCJIZWlnaHQiOjAuMCwiQm9yZGVyU3R5bGUiOnsiJGlkIjoiNTczIiwiTGluZUNvbG9yIjpudWxsLCJMaW5lV2VpZ2h0IjowLjAsIkxpbmVUeXBlIjowLCJQYXJlbnRTdHlsZSI6bnVsbH0sIlBhcmVudFN0eWxlIjpudWxsfSwiRHVyYXRpb25TdHlsZSI6eyIkaWQiOiI1NzQiLCJGb250U2V0dGluZ3MiOnsiJGlkIjoiNTc1IiwiRm9udFNpemUiOjEwLCJGb250TmFtZSI6IkNhbGlicmkiLCJJc0JvbGQiOmZhbHNlLCJJc0l0YWxpYyI6ZmFsc2UsIklzVW5kZXJsaW5lZCI6ZmFsc2UsIlBhcmVudFN0eWxlIjpudWxsfSwiQXV0b1NpemUiOjAsIkZvcmVncm91bmQiOnsiJGlkIjoiNTc2IiwiQ29sb3IiOnsiJGlkIjoiNTc3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Tc4IiwiVG9wIjowLCJMZWZ0IjowLCJSaWdodCI6MCwiQm90dG9tIjowfSwiUGFkZGluZyI6eyIkaWQiOiI1NzkiLCJUb3AiOjAsIkxlZnQiOjAsIlJpZ2h0IjowLCJCb3R0b20iOjB9LCJCYWNrZ3JvdW5kIjp7IiRpZCI6IjU4MCIsIkNvbG9yIjp7IiRyZWYiOiI1NzIifX0sIklzVmlzaWJsZSI6dHJ1ZSwiV2lkdGgiOjAuMCwiSGVpZ2h0IjowLjAsIkJvcmRlclN0eWxlIjp7IiRpZCI6IjU4MSIsIkxpbmVDb2xvciI6bnVsbCwiTGluZVdlaWdodCI6MC4wLCJMaW5lVHlwZSI6MCwiUGFyZW50U3R5bGUiOm51bGx9LCJQYXJlbnRTdHlsZSI6bnVsbH0sIkhvcml6b250YWxDb25uZWN0b3JTdHlsZSI6eyIkaWQiOiI1ODIiLCJMaW5lQ29sb3IiOnsiJGlkIjoiNTgzIiwiJHR5cGUiOiJOTFJFLkNvbW1vbi5Eb20uU29saWRDb2xvckJydXNoLCBOTFJFLkNvbW1vbiIsIkNvbG9yIjp7IiRpZCI6IjU4NCIsIkEiOjI1NSwiUiI6MjA0LCJHIjoyMDQsIkIiOjIwNH19LCJMaW5lV2VpZ2h0IjoxLjAsIkxpbmVUeXBlIjowLCJQYXJlbnRTdHlsZSI6bnVsbH0sIlZlcnRpY2FsQ29ubmVjdG9yU3R5bGUiOnsiJGlkIjoiNTg1IiwiTGluZUNvbG9yIjp7IiRpZCI6IjU4NiIsIiR0eXBlIjoiTkxSRS5Db21tb24uRG9tLlNvbGlkQ29sb3JCcnVzaCwgTkxSRS5Db21tb24iLCJDb2xvciI6eyIkaWQiOiI1ODciLCJBIjoyNTUsIlIiOjIwNCwiRyI6MjA0LCJCIjoyMDR9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dHJ1ZSwiUGVyY2VudGFnZUNvbXBsZXRlU2hhcGVPcGFjaXR5IjozNSwiU2hhcGVTdHlsZSI6eyIkaWQiOiI1ODgiLCJNYXJnaW4iOnsiJGlkIjoiNTg5IiwiVG9wIjowLCJMZWZ0Ijo0LCJSaWdodCI6NCwiQm90dG9tIjowfSwiUGFkZGluZyI6eyIkaWQiOiI1OTAiLCJUb3AiOjAsIkxlZnQiOjAsIlJpZ2h0IjowLCJCb3R0b20iOjB9LCJCYWNrZ3JvdW5kIjp7IiRyZWYiOiIxMDYifSwiSXNWaXNpYmxlIjp0cnVlLCJXaWR0aCI6MC4wLCJIZWlnaHQiOjEwLjAsIkJvcmRlclN0eWxlIjp7IiRpZCI6IjU5MSIsIkxpbmVDb2xvciI6eyIkaWQiOiI1OTIiLCIkdHlwZSI6Ik5MUkUuQ29tbW9uLkRvbS5Tb2xpZENvbG9yQnJ1c2gsIE5MUkUuQ29tbW9uIiwiQ29sb3IiOnsiJGlkIjoiNTkzIiwiQSI6MjU1LCJSIjoyNTUsIkciOjAsIkIiOjB9fSwiTGluZVdlaWdodCI6MC4wLCJMaW5lVHlwZSI6MCwiUGFyZW50U3R5bGUiOm51bGx9LCJQYXJlbnRTdHlsZSI6bnVsbH0sIlRpdGxlU3R5bGUiOnsiJGlkIjoiNTk0IiwiRm9udFNldHRpbmdzIjp7IiRpZCI6IjU5NSIsIkZvbnRTaXplIjoxMSwiRm9udE5hbWUiOiJDYWxpYnJpIiwiSXNCb2xkIjp0cnVlLCJJc0l0YWxpYyI6ZmFsc2UsIklzVW5kZXJsaW5lZCI6ZmFsc2UsIlBhcmVudFN0eWxlIjpudWxsfSwiQXV0b1NpemUiOjAsIkZvcmVncm91bmQiOnsiJGlkIjoiNTk2IiwiQ29sb3IiOnsiJGlkIjoiNTk3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U5OCIsIlRvcCI6MCwiTGVmdCI6MCwiUmlnaHQiOjAsIkJvdHRvbSI6MH0sIlBhZGRpbmciOnsiJGlkIjoiNTk5IiwiVG9wIjowLCJMZWZ0IjowLCJSaWdodCI6MCwiQm90dG9tIjowfSwiQmFja2dyb3VuZCI6eyIkaWQiOiI2MDAiLCJDb2xvciI6eyIkcmVmIjoiNTcyIn19LCJJc1Zpc2libGUiOnRydWUsIldpZHRoIjowLjAsIkhlaWdodCI6MC4wLCJCb3JkZXJTdHlsZSI6eyIkaWQiOiI2MDEiLCJMaW5lQ29sb3IiOm51bGwsIkxpbmVXZWlnaHQiOjAuMCwiTGluZVR5cGUiOjAsIlBhcmVudFN0eWxlIjpudWxsfSwiUGFyZW50U3R5bGUiOm51bGx9LCJEYXRlU3R5bGUiOnsiJGlkIjoiNjAyIiwiRm9udFNldHRpbmdzIjp7IiRpZCI6IjYwMyIsIkZvbnRTaXplIjoxMCwiRm9udE5hbWUiOiJDYWxpYnJpIiwiSXNCb2xkIjpmYWxzZSwiSXNJdGFsaWMiOmZhbHNlLCJJc1VuZGVybGluZWQiOmZhbHNlLCJQYXJlbnRTdHlsZSI6bnVsbH0sIkF1dG9TaXplIjowLCJGb3JlZ3JvdW5kIjp7IiRpZCI6IjYwNCIsIkNvbG9yIjp7IiRpZCI6IjYwN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jA2IiwiVG9wIjowLCJMZWZ0IjowLCJSaWdodCI6MCwiQm90dG9tIjowfSwiUGFkZGluZyI6eyIkaWQiOiI2MDciLCJUb3AiOjAsIkxlZnQiOjAsIlJpZ2h0IjowLCJCb3R0b20iOjB9LCJCYWNrZ3JvdW5kIjp7IiRpZCI6IjYwOCIsIkNvbG9yIjp7IiRyZWYiOiI1NzIifX0sIklzVmlzaWJsZSI6dHJ1ZSwiV2lkdGgiOjAuMCwiSGVpZ2h0IjowLjAsIkJvcmRlclN0eWxlIjp7IiRpZCI6IjYwOSIsIkxpbmVDb2xvciI6bnVsbCwiTGluZVdlaWdodCI6MC4wLCJMaW5lVHlwZSI6MCwiUGFyZW50U3R5bGUiOm51bGx9LCJQYXJlbnRTdHlsZSI6bnVsbH0sIkRhdGVGb3JtYXQiOnsiJGlkIjoiNjE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xLCJTbWFydER1cmF0aW9uQWN0aXZhdGVkIjpmYWxzZSwiRGF0ZUZvcm1hdCI6eyIkcmVmIjoiNjEwIn0sIklkIjoiOGYwNzQ5ZGQtYzVlNS00NzgyLWJhODQtMjQzNGJhNTQ0NWNlIiwiSW1wb3J0SWQiOm51bGwsIlRpdGxlIjoiUmV2aXNpb25zIDEtMTIiLCJOb3RlIjpudWxsLCJIeXBlcmxpbmsiOnsiJGlkIjoiNjExIiwiQWRkcmVzcyI6IiIsIlN1YkFkZHJlc3MiOiIifSwiSXNDaGFuZ2VkIjpmYWxzZSwiSXNOZXciOmZhbHNlfSwiSW5kZXgiOjB9XSwiTWlsZXN0b25lcyI6W119LHsiJGlkIjoiNjEyIiwiSWQiOiJhOTgyOWM4NC05MmJiLTRhNGEtOTY1YS1kMmFhODZmYzA3YjkiLCJJbmRleCI6MTIsIkhlYWRlclRleHQiOiJEZWNpc2lvbiIsIlN0eWxlIjp7IiRpZCI6IjYxMyIsIkhlYWRlclN0eWxlIjp7IiRpZCI6IjYxNCIsIlRleHRTdHlsZSI6eyIkaWQiOiI2MTUiLCJGb250U2V0dGluZ3MiOnsiJGlkIjoiNjE2IiwiRm9udFNpemUiOjEyLCJGb250TmFtZSI6IkNhbGlicmkiLCJJc0JvbGQiOnRydWUsIklzSXRhbGljIjpmYWxzZSwiSXNVbmRlcmxpbmVkIjpmYWxzZSwiUGFyZW50U3R5bGUiOm51bGx9LCJBdXRvU2l6ZSI6MCwiRm9yZWdyb3VuZCI6eyIkaWQiOiI2MTciLCJDb2xvciI6eyIkaWQiOiI2MTgiLCJBIjoyNTUsIlIiOjI1NSwiRyI6MjU1LCJCIjoyNTV9fSwiTWF4V2lkdGgiOjAuMCwiTWF4SGVpZ2h0IjowLjAsIlNtYXJ0Rm9yZWdyb3VuZElzQWN0aXZlIjpmYWxzZSwiSG9yaXpvbnRhbEFsaWdubWVudCI6MCwiVmVydGljYWxBbGlnbm1lbnQiOjAsIlNtYXJ0Rm9yZWdyb3VuZCI6bnVsbCwiQmFja2dyb3VuZEZpbGxUeXBlIjowLCJNYXJnaW4iOnsiJHJlZiI6IjE0MCJ9LCJQYWRkaW5nIjp7IiRyZWYiOiIxNDEifSwiQmFja2dyb3VuZCI6bnVsbCwiSXNWaXNpYmxlIjpmYWxzZSwiV2lkdGgiOjAuMCwiSGVpZ2h0IjowLjAsIkJvcmRlclN0eWxlIjpudWxsLCJQYXJlbnRTdHlsZSI6bnVsbH0sIlJlY3RhbmdsZVN0eWxlIjp7IiRpZCI6IjYxOSIsIk1hcmdpbiI6eyIkcmVmIjoiMTQzIn0sIlBhZGRpbmciOnsiJHJlZiI6IjE0NCJ9LCJCYWNrZ3JvdW5kIjp7IiRpZCI6IjYyMCIsIkNvbG9yIjp7IiRpZCI6IjYyMSIsIkEiOjEyNywiUiI6MCwiRyI6ODYsIkIiOjIyfX0sIklzVmlzaWJsZSI6ZmFsc2UsIldpZHRoIjowLjAsIkhlaWdodCI6MC4wLCJCb3JkZXJTdHlsZSI6eyIkaWQiOiI2MjIiLCJMaW5lQ29sb3IiOnsiJGlkIjoiNjIzIiwiJHR5cGUiOiJOTFJFLkNvbW1vbi5Eb20uU29saWRDb2xvckJydXNoLCBOTFJFLkNvbW1vbiIsIkNvbG9yIjp7IiRpZCI6IjYyNCIsIkEiOjI1NSwiUiI6ODgsIkciOjM5LCJCIjo3fX0sIkxpbmVXZWlnaHQiOjAuMCwiTGluZVR5cGUiOjAsIlBhcmVudFN0eWxlIjpudWxsfSwiUGFyZW50U3R5bGUiOm51bGx9LCJNYXJnaW4iOnsiJHJlZiI6IjE1MCJ9LCJQYWRkaW5nIjp7IiRyZWYiOiIxNTEifSwiQmFja2dyb3VuZCI6bnVsbCwiSXNWaXNpYmxlIjp0cnVlLCJXaWR0aCI6MC4wLCJIZWlnaHQiOjAuMCwiQm9yZGVyU3R5bGUiOm51bGwsIlBhcmVudFN0eWxlIjpudWxsfSwiQmFja2dyb3VuZFN0eWxlIjp7IiRpZCI6IjYyNSIsIk1hcmdpbiI6eyIkcmVmIjoiMTUzIn0sIlBhZGRpbmciOnsiJHJlZiI6IjE1NCJ9LCJCYWNrZ3JvdW5kIjp7IiRpZCI6IjYyNiIsIkNvbG9yIjp7IiRpZCI6IjYyNyIsIkEiOjM4LCJSIjoyNiwiRyI6MTcwLCJCIjo2Nn19LCJJc1Zpc2libGUiOnRydWUsIldpZHRoIjowLjAsIkhlaWdodCI6MC4wLCJCb3JkZXJTdHlsZSI6eyIkaWQiOiI2MjgiLCJMaW5lQ29sb3IiOnsiJGlkIjoiNjI5IiwiJHR5cGUiOiJOTFJFLkNvbW1vbi5Eb20uU29saWRDb2xvckJydXNoLCBOTFJFLkNvbW1vbiIsIkNvbG9yIjp7IiRpZCI6IjYzMCIsIkEiOjI1NSwiUiI6ODgsIkciOjM5LCJCIjo3fX0sIkxpbmVXZWlnaHQiOjAuMCwiTGluZVR5cGUiOjAsIlBhcmVudFN0eWxlIjpudWxsfSwiUGFyZW50U3R5bGUiOm51bGx9LCJJc0Fib3ZlVGltZWJhbmQiOmZhbHNlLCJNYXJnaW4iOnsiJHJlZiI6IjE2MCJ9LCJQYWRkaW5nIjp7IiRyZWYiOiIxNjEifSwiSXNWaXNpYmxlIjp0cnVlLCJXaWR0aCI6MC4wLCJIZWlnaHQiOjAuMCwiQm9yZGVyU3R5bGUiOm51bGwsIlBhcmVudFN0eWxlIjpudWxsfSwiVGFza3MiOlt7IiRpZCI6IjYzMSIsIl9hdHRhY2hlZE1pbGVzdG9uZXMiOltdLCJUYXNrRGVmaW5pdGlvbiI6eyIkaWQiOiI2MzIiLCJHcm91cE5hbWUiOm51bGwsIlN0YXJ0RGF0ZSI6IjIwMjAtMDctMDFUMDA6MDA6MDBaIiwiRW5kRGF0ZSI6IjIwMjAtMDgtMzFUMjM6NTk6MDBaIiwiUGVyY2VudGFnZUNvbXBsZXRlIjpudWxsLCJTdHlsZSI6eyIkaWQiOiI2MzMiLCJTaGFwZSI6MSwiU2hhcGVUaGlja25lc3MiOjAsIkR1cmF0aW9uRm9ybWF0IjowLCJJbmNsdWRlTm9uV29ya2luZ0RheXNJbkR1cmF0aW9uIjpmYWxzZSwiUGVyY2VudGFnZUNvbXBsZXRlU3R5bGUiOnsiJGlkIjoiNjM0IiwiRm9udFNldHRpbmdzIjp7IiRpZCI6IjYzNS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NjM2IiwiTGluZUNvbG9yIjpudWxsLCJMaW5lV2VpZ2h0IjowLjAsIkxpbmVUeXBlIjowLCJQYXJlbnRTdHlsZSI6bnVsbH0sIlBhcmVudFN0eWxlIjpudWxsfSwiRHVyYXRpb25TdHlsZSI6eyIkaWQiOiI2MzciLCJGb250U2V0dGluZ3MiOnsiJGlkIjoiNjM4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JhY2tncm91bmRGaWxsVHlwZSI6MCwiTWFyZ2luIjp7IiRyZWYiOiI5NCJ9LCJQYWRkaW5nIjp7IiRyZWYiOiI5NSJ9LCJCYWNrZ3JvdW5kIjp7IiRyZWYiOiI5NiJ9LCJJc1Zpc2libGUiOnRydWUsIldpZHRoIjowLjAsIkhlaWdodCI6MC4wLCJCb3JkZXJTdHlsZSI6eyIkaWQiOiI2MzkiLCJMaW5lQ29sb3IiOm51bGwsIkxpbmVXZWlnaHQiOjAuMCwiTGluZVR5cGUiOjAsIlBhcmVudFN0eWxlIjpudWxsfSwiUGFyZW50U3R5bGUiOm51bGx9LCJIb3Jpem9udGFsQ29ubmVjdG9yU3R5bGUiOnsiJGlkIjoiNjQwIiwiTGluZUNvbG9yIjp7IiRyZWYiOiI5OCJ9LCJMaW5lV2VpZ2h0IjoxLjAsIkxpbmVUeXBlIjowLCJQYXJlbnRTdHlsZSI6bnVsbH0sIlZlcnRpY2FsQ29ubmVjdG9yU3R5bGUiOnsiJGlkIjoiNjQxIiwiTGluZUNvbG9yIjp7IiRyZWYiOiIxMDEifSwiTGluZVdlaWdodCI6MC4wLCJMaW5lVHlwZSI6MCwiUGFyZW50U3R5bGUiOm51bGx9LCJNYXJnaW4iOm51bGwsIlN0YXJ0RGF0ZVBvc2l0aW9uIjo2LCJFbmREYXRlUG9zaXRpb24iOjYsIkRhdGVJc1Zpc2libGUiOmZhbHNlLCJUaXRsZVBvc2l0aW9uIjozLCJEdXJhdGlvblBvc2l0aW9uIjo2LCJQZXJjZW50YWdlQ29tcGxldGVkUG9zaXRpb24iOjYsIlNwYWNpbmciOjMsIklzQmVsb3dUaW1lYmFuZCI6dHJ1ZSwiUGVyY2VudGFnZUNvbXBsZXRlU2hhcGVPcGFjaXR5IjozNSwiU2hhcGVTdHlsZSI6eyIkaWQiOiI2NDIiLCJNYXJnaW4iOnsiJHJlZiI6IjEwNCJ9LCJQYWRkaW5nIjp7IiRyZWYiOiIxMDUifSwiQmFja2dyb3VuZCI6eyIkcmVmIjoiMTA2In0sIklzVmlzaWJsZSI6dHJ1ZSwiV2lkdGgiOjAuMCwiSGVpZ2h0IjoxMC4wLCJCb3JkZXJTdHlsZSI6eyIkaWQiOiI2NDMiLCJMaW5lQ29sb3IiOnsiJHJlZiI6IjEwOSJ9LCJMaW5lV2VpZ2h0IjowLjAsIkxpbmVUeXBlIjowLCJQYXJlbnRTdHlsZSI6bnVsbH0sIlBhcmVudFN0eWxlIjpudWxsfSwiVGl0bGVTdHlsZSI6eyIkaWQiOiI2NDQiLCJGb250U2V0dGluZ3MiOnsiJGlkIjoiNjQ1IiwiRm9udFNpemUiOjExLCJGb250TmFtZSI6IkNhbGlicmkiLCJJc0JvbGQiOnRydWUsIklzSXRhbGljIjpmYWxzZSwiSXNVbmRlcmxpbmVkIjpmYWxzZSwiUGFyZW50U3R5bGUiOm51bGx9LCJBdXRvU2l6ZSI6MCwiRm9yZWdyb3VuZCI6eyIkaWQiOiI2NDYiLCJDb2xvciI6eyIkaWQiOiI2NDciLCJBIjoyNTUsIlIiOjAsIkciOjAsIkIiOjB9fSwiTWF4V2lkdGgiOjcyMC4wLCJNYXhIZWlnaHQiOiJJbmZpbml0eSIsIlNtYXJ0Rm9yZWdyb3VuZElzQWN0aXZlIjpmYWxzZSwiSG9yaXpvbnRhbEFsaWdubWVudCI6Mi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Y0OCIsIkxpbmVDb2xvciI6bnVsbCwiTGluZVdlaWdodCI6MC4wLCJMaW5lVHlwZSI6MCwiUGFyZW50U3R5bGUiOm51bGx9LCJQYXJlbnRTdHlsZSI6bnVsbH0sIkRhdGVTdHlsZSI6eyIkaWQiOiI2NDkiLCJGb250U2V0dGluZ3MiOnsiJGlkIjoiNjUwIiwiRm9udFNpemUiOjEwLCJGb250TmFtZSI6IkNhbGlicmkiLCJJc0JvbGQiOmZhbHNlLCJJc0l0YWxpYyI6ZmFsc2UsIklzVW5kZXJsaW5lZCI6ZmFsc2UsIlBhcmVudFN0eWxlIjpudWxsfSwiQXV0b1NpemUiOjAsIkZvcmVncm91bmQiOnsiJGlkIjoiNjUxIiwiQ29sb3IiOnsiJGlkIjoiNjUy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NjUzIiwiTGluZUNvbG9yIjpudWxsLCJMaW5lV2VpZ2h0IjowLjAsIkxpbmVUeXBlIjowLCJQYXJlbnRTdHlsZSI6bnVsbH0sIlBhcmVudFN0eWxlIjpudWxsfSwiRGF0ZUZvcm1hdCI6eyIkaWQiOiI2NTQ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MsIlNtYXJ0RHVyYXRpb25BY3RpdmF0ZWQiOmZhbHNlLCJEYXRlRm9ybWF0Ijp7IiRyZWYiOiI2NTQifSwiSWQiOiIyNTFhZmY0MS02ZTYyLTRlOWMtYWM1Zi00ODRkMDBiYTRiYjkiLCJJbXBvcnRJZCI6bnVsbCwiVGl0bGUiOiJGaW5hbmNlIFByZXNlbnRhdGlvbiIsIk5vdGUiOm51bGwsIkh5cGVybGluayI6eyIkaWQiOiI2NTUiLCJBZGRyZXNzIjoiIiwiU3ViQWRkcmVzcyI6IiJ9LCJJc0NoYW5nZWQiOmZhbHNlLCJJc05ldyI6ZmFsc2V9LCJJbmRleCI6MH1dLCJNaWxlc3RvbmVzIjpbeyIkaWQiOiI2NTYiLCJJZCI6ImEzYzRhYzZlLTM1N2MtNGU3ZC1iZWJhLTk1OWMyOTFkOWQ5YyIsIkluZGV4IjoxNCwiR3JvdXBJZCI6bnVsbCwiVGl0bGUiOiJQcmVzZW50ZWQgdG8gT0VUIiwiRGF0ZVRpbWUiOiIyMDIwLTA3LTI4VDIzOjU5OjAwWiIsIlBlcmNlbnRhZ2VDb21wbGV0ZSI6bnVsbCwiTm90ZSI6bnVsbCwiU3R5bGUiOnsiJGlkIjoiNjU3IiwiVGl0bGVQb3NpdGlvbiI6IkxlZnQiLCJEYXRlUG9zaXRpb24iOiJSaWdodCIsIlNoYXBlVHlwZSI6MSwiU2hhcGVTaXplIjoxLCJTaGFwZVN0eWxlIjp7IiRpZCI6IjY1OCIsIk1hcmdpbiI6eyIkcmVmIjoiNjAifSwiUGFkZGluZyI6eyIkcmVmIjoiNjEifSwiQmFja2dyb3VuZCI6eyIkaWQiOiI2NTkiLCJDb2xvciI6eyIkaWQiOiI2NjAiLCJBIjoyNTUsIlIiOjY4LCJHIjoxMTQsIkIiOjE5Nn19LCJJc1Zpc2libGUiOnRydWUsIldpZHRoIjoxMy4wLCJIZWlnaHQiOjEzLjAsIkJvcmRlclN0eWxlIjp7IiRpZCI6IjY2MSIsIkxpbmVDb2xvciI6bnVsbCwiTGluZVdlaWdodCI6MC4wLCJMaW5lVHlwZSI6MCwiUGFyZW50U3R5bGUiOm51bGx9LCJQYXJlbnRTdHlsZSI6bnVsbH0sIlRpdGxlU3R5bGUiOnsiJGlkIjoiNjYyIiwiRm9udFNldHRpbmdzIjp7IiRpZCI6IjY2MyIsIkZvbnRTaXplIjoxMSwiRm9udE5hbWUiOiJDYWxpYnJpIiwiSXNCb2xkIjp0cnVlLCJJc0l0YWxpYyI6ZmFsc2UsIklzVW5kZXJsaW5lZCI6ZmFsc2UsIlBhcmVudFN0eWxlIjpudWxsfSwiQXV0b1NpemUiOjAsIkZvcmVncm91bmQiOnsiJGlkIjoiNjY0IiwiQ29sb3IiOnsiJGlkIjoiNjY1IiwiQSI6MjU1LCJSIjowLCJHIjowLCJCIjowfX0sIk1heFdpZHRoIjoyMDAuMCwiTWF4SGVpZ2h0IjoiSW5maW5pdHkiLCJTbWFydEZvcmVncm91bmRJc0FjdGl2ZSI6ZmFsc2UsIkhvcml6b250YWxBbGlnbm1lbnQiOjIsIlZlcnRpY2FsQWxpZ25tZW50IjowLCJTbWFydEZvcmVncm91bmQiOm51bGwsIkJhY2tncm91bmRGaWxsVHlwZSI6MCwiTWFyZ2luIjp7IiRyZWYiOiI3MSJ9LCJQYWRkaW5nIjp7IiRyZWYiOiI3MiJ9LCJCYWNrZ3JvdW5kIjp7IiRyZWYiOiI3MyJ9LCJJc1Zpc2libGUiOnRydWUsIldpZHRoIjowLjAsIkhlaWdodCI6MC4wLCJCb3JkZXJTdHlsZSI6bnVsbCwiUGFyZW50U3R5bGUiOm51bGx9LCJEYXRlU3R5bGUiOnsiJGlkIjoiNjY2IiwiRm9udFNldHRpbmdzIjp7IiRpZCI6IjY2NyIsIkZvbnRTaXplIjoxMCwiRm9udE5hbWUiOiJDYWxpYnJpIiwiSXNCb2xkIjpmYWxzZSwiSXNJdGFsaWMiOmZhbHNlLCJJc1VuZGVybGluZWQiOmZhbHNlLCJQYXJlbnRTdHlsZSI6bnVsbH0sIkF1dG9TaXplIjowLCJGb3JlZ3JvdW5kIjp7IiRpZCI6IjY2OCIsIkNvbG9yIjp7IiRpZCI6IjY2O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udWxsLCJQYXJlbnRTdHlsZSI6bnVsbH0sIkRhdGVGb3JtYXQiOnsiJHJlZiI6IjgxIn0sIklzVmlzaWJsZSI6dHJ1ZSwiUGFyZW50U3R5bGUiOm51bGx9LCJIeXBlcmxpbmsiOnsiJGlkIjoiNjcwIiwiQWRkcmVzcyI6IiIsIlN1YkFkZHJlc3MiOiIifSwiSW1wb3J0SWQiOiIifSx7IiRpZCI6IjY3MSIsIklkIjoiNmViMjM1NzgtMDJmYS00YTIzLTllNGYtMmVhNjY0OWE4YWFmIiwiSW5kZXgiOjE1LCJHcm91cElkIjpudWxsLCJUaXRsZSI6IlByZXNlbnRlZCB0byBDRk8gQ291bmNpbCIsIkRhdGVUaW1lIjoiMjAyMC0wOC0wNFQyMzo1OTowMFoiLCJQZXJjZW50YWdlQ29tcGxldGUiOm51bGwsIk5vdGUiOm51bGwsIlN0eWxlIjp7IiRpZCI6IjY3MiIsIlRpdGxlUG9zaXRpb24iOiJMZWZ0IiwiRGF0ZVBvc2l0aW9uIjoiUmlnaHQiLCJTaGFwZVR5cGUiOjEsIlNoYXBlU2l6ZSI6MSwiU2hhcGVTdHlsZSI6eyIkaWQiOiI2NzMiLCJNYXJnaW4iOnsiJHJlZiI6IjYwIn0sIlBhZGRpbmciOnsiJHJlZiI6IjYxIn0sIkJhY2tncm91bmQiOnsiJGlkIjoiNjc0IiwiQ29sb3IiOnsiJGlkIjoiNjc1IiwiQSI6MjU1LCJSIjo2OCwiRyI6MTE0LCJCIjoxOTZ9fSwiSXNWaXNpYmxlIjp0cnVlLCJXaWR0aCI6MTMuMCwiSGVpZ2h0IjoxMy4wLCJCb3JkZXJTdHlsZSI6eyIkaWQiOiI2NzYiLCJMaW5lQ29sb3IiOm51bGwsIkxpbmVXZWlnaHQiOjAuMCwiTGluZVR5cGUiOjAsIlBhcmVudFN0eWxlIjpudWxsfSwiUGFyZW50U3R5bGUiOm51bGx9LCJUaXRsZVN0eWxlIjp7IiRpZCI6IjY3NyIsIkZvbnRTZXR0aW5ncyI6eyIkaWQiOiI2NzgiLCJGb250U2l6ZSI6MTEsIkZvbnROYW1lIjoiQ2FsaWJyaSIsIklzQm9sZCI6dHJ1ZSwiSXNJdGFsaWMiOmZhbHNlLCJJc1VuZGVybGluZWQiOmZhbHNlLCJQYXJlbnRTdHlsZSI6bnVsbH0sIkF1dG9TaXplIjowLCJGb3JlZ3JvdW5kIjp7IiRpZCI6IjY3OSIsIkNvbG9yIjp7IiRpZCI6IjY4MCIsIkEiOjI1NSwiUiI6MCwiRyI6MCwiQiI6MH19LCJNYXhXaWR0aCI6MjAwLjAsIk1heEhlaWdodCI6IkluZmluaXR5IiwiU21hcnRGb3JlZ3JvdW5kSXNBY3RpdmUiOmZhbHNlLCJIb3Jpem9udGFsQWxpZ25tZW50IjoyLCJWZXJ0aWNhbEFsaWdubWVudCI6MCwiU21hcnRGb3JlZ3JvdW5kIjpudWxsLCJCYWNrZ3JvdW5kRmlsbFR5cGUiOjAsIk1hcmdpbiI6eyIkcmVmIjoiNzEifSwiUGFkZGluZyI6eyIkcmVmIjoiNzIifSwiQmFja2dyb3VuZCI6eyIkcmVmIjoiNzMifSwiSXNWaXNpYmxlIjp0cnVlLCJXaWR0aCI6MC4wLCJIZWlnaHQiOjAuMCwiQm9yZGVyU3R5bGUiOm51bGwsIlBhcmVudFN0eWxlIjpudWxsfSwiRGF0ZVN0eWxlIjp7IiRpZCI6IjY4MSIsIkZvbnRTZXR0aW5ncyI6eyIkaWQiOiI2ODIiLCJGb250U2l6ZSI6MTAsIkZvbnROYW1lIjoiQ2FsaWJyaSIsIklzQm9sZCI6ZmFsc2UsIklzSXRhbGljIjpmYWxzZSwiSXNVbmRlcmxpbmVkIjpmYWxzZSwiUGFyZW50U3R5bGUiOm51bGx9LCJBdXRvU2l6ZSI6MCwiRm9yZWdyb3VuZCI6eyIkaWQiOiI2ODMiLCJDb2xvciI6eyIkaWQiOiI2ODQ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yZWYiOiI3OCJ9LCJQYWRkaW5nIjp7IiRyZWYiOiI3OSJ9LCJCYWNrZ3JvdW5kIjp7IiRyZWYiOiI4MCJ9LCJJc1Zpc2libGUiOnRydWUsIldpZHRoIjowLjAsIkhlaWdodCI6MC4wLCJCb3JkZXJTdHlsZSI6bnVsbCwiUGFyZW50U3R5bGUiOm51bGx9LCJEYXRlRm9ybWF0Ijp7IiRyZWYiOiI4MSJ9LCJJc1Zpc2libGUiOnRydWUsIlBhcmVudFN0eWxlIjpudWxsfSwiSHlwZXJsaW5rIjp7IiRpZCI6IjY4NSIsIkFkZHJlc3MiOiIiLCJTdWJBZGRyZXNzIjoiIn0sIkltcG9ydElkIjoiIn0seyIkaWQiOiI2ODYiLCJJZCI6IjFjYzUxZWFmLWVjYzUtNGM2MS04NzgwLTc4ZTFiYzUxZjExZCIsIkluZGV4IjoxNiwiR3JvdXBJZCI6bnVsbCwiVGl0bGUiOiJBcHByb3ZhbCB0byBwcm9jZWVkIiwiRGF0ZVRpbWUiOiIyMDIwLTA4LTEwVDIzOjU5OjAwWiIsIlBlcmNlbnRhZ2VDb21wbGV0ZSI6bnVsbCwiTm90ZSI6bnVsbCwiU3R5bGUiOnsiJGlkIjoiNjg3IiwiVGl0bGVQb3NpdGlvbiI6IkxlZnQiLCJEYXRlUG9zaXRpb24iOiJSaWdodCIsIlNoYXBlVHlwZSI6MSwiU2hhcGVTaXplIjoxLCJTaGFwZVN0eWxlIjp7IiRpZCI6IjY4OCIsIk1hcmdpbiI6eyIkcmVmIjoiNjAifSwiUGFkZGluZyI6eyIkcmVmIjoiNjEifSwiQmFja2dyb3VuZCI6eyIkaWQiOiI2ODkiLCJDb2xvciI6eyIkaWQiOiI2OTAiLCJBIjoyNTUsIlIiOjY4LCJHIjoxMTQsIkIiOjE5Nn19LCJJc1Zpc2libGUiOnRydWUsIldpZHRoIjoxMy4wLCJIZWlnaHQiOjEzLjAsIkJvcmRlclN0eWxlIjp7IiRpZCI6IjY5MSIsIkxpbmVDb2xvciI6bnVsbCwiTGluZVdlaWdodCI6MC4wLCJMaW5lVHlwZSI6MCwiUGFyZW50U3R5bGUiOm51bGx9LCJQYXJlbnRTdHlsZSI6bnVsbH0sIlRpdGxlU3R5bGUiOnsiJGlkIjoiNjkyIiwiRm9udFNldHRpbmdzIjp7IiRpZCI6IjY5MyIsIkZvbnRTaXplIjoxMSwiRm9udE5hbWUiOiJDYWxpYnJpIiwiSXNCb2xkIjp0cnVlLCJJc0l0YWxpYyI6ZmFsc2UsIklzVW5kZXJsaW5lZCI6ZmFsc2UsIlBhcmVudFN0eWxlIjpudWxsfSwiQXV0b1NpemUiOjAsIkZvcmVncm91bmQiOnsiJGlkIjoiNjk0IiwiQ29sb3IiOnsiJGlkIjoiNjk1IiwiQSI6MjU1LCJSIjowLCJHIjowLCJCIjowfX0sIk1heFdpZHRoIjoyMDAuMCwiTWF4SGVpZ2h0IjoiSW5maW5pdHkiLCJTbWFydEZvcmVncm91bmRJc0FjdGl2ZSI6ZmFsc2UsIkhvcml6b250YWxBbGlnbm1lbnQiOjIsIlZlcnRpY2FsQWxpZ25tZW50IjowLCJTbWFydEZvcmVncm91bmQiOm51bGwsIkJhY2tncm91bmRGaWxsVHlwZSI6MCwiTWFyZ2luIjp7IiRyZWYiOiI3MSJ9LCJQYWRkaW5nIjp7IiRyZWYiOiI3MiJ9LCJCYWNrZ3JvdW5kIjp7IiRyZWYiOiI3MyJ9LCJJc1Zpc2libGUiOnRydWUsIldpZHRoIjowLjAsIkhlaWdodCI6MC4wLCJCb3JkZXJTdHlsZSI6bnVsbCwiUGFyZW50U3R5bGUiOm51bGx9LCJEYXRlU3R5bGUiOnsiJGlkIjoiNjk2IiwiRm9udFNldHRpbmdzIjp7IiRpZCI6IjY5NyIsIkZvbnRTaXplIjoxMCwiRm9udE5hbWUiOiJDYWxpYnJpIiwiSXNCb2xkIjpmYWxzZSwiSXNJdGFsaWMiOmZhbHNlLCJJc1VuZGVybGluZWQiOmZhbHNlLCJQYXJlbnRTdHlsZSI6bnVsbH0sIkF1dG9TaXplIjowLCJGb3JlZ3JvdW5kIjp7IiRpZCI6IjY5OCIsIkNvbG9yIjp7IiRpZCI6IjY5O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HJlZiI6Ijc4In0sIlBhZGRpbmciOnsiJHJlZiI6Ijc5In0sIkJhY2tncm91bmQiOnsiJHJlZiI6IjgwIn0sIklzVmlzaWJsZSI6dHJ1ZSwiV2lkdGgiOjAuMCwiSGVpZ2h0IjowLjAsIkJvcmRlclN0eWxlIjpudWxsLCJQYXJlbnRTdHlsZSI6bnVsbH0sIkRhdGVGb3JtYXQiOnsiJHJlZiI6IjgxIn0sIklzVmlzaWJsZSI6dHJ1ZSwiUGFyZW50U3R5bGUiOm51bGx9LCJIeXBlcmxpbmsiOnsiJGlkIjoiNzAwIiwiQWRkcmVzcyI6IiIsIlN1YkFkZHJlc3MiOiIifSwiSW1wb3J0SWQiOiIifV19XSwiTXNQcm9qZWN0SXRlbXNUcmVlIjp7IiRpZCI6IjcwMSIsIlJvb3QiOnsiSW1wb3J0SWQiOm51bGwsIklzSW1wb3J0ZWQiOmZhbHNlLCJDaGlsZHJlbiI6W119fSwiTWV0YWRhdGEiOnsiJGlkIjoiNzAyIiwiUmVjZW50Q29sb3JzQ29sbGVjdGlvbiI6IltdIn0sIlNldHRpbmdzIjp7IiRpZCI6IjcwMyIsIkltcGFPcHRpb25zIjp7IiRpZCI6IjcwNCIsIkxlZnRUb1JpZ2h0IjpmYWxzZSwiUGF5bG9hZE9wdGlvbnMiOjJ9LCJVc2VDb21wcmVzc2lvbiI6ZmFsc2UsIkNvbXByZXNpb25QZXJjZW50YWdlIjo1MC4wLCJJbmFjdGl2ZUludGVydmFsV2lkdGhUaHJlc2hvbGQiOjMwLjAsIkluYWN0aXZlSW50ZXJ2YWxXaWR0aCI6MS4wLCJTcGxpdFRhc2tzIjpmYWxzZSwiVXNlQ2x1c3RlciI6ZmFsc2UsIkVwc2lsb24iOjUuMCwiTWluUG9pbnRzVG9Gb3JtQUNsdXN0ZXIiOjIsIkdlbmVyYXRlSW52aXNpYmxlU2hhcGVzIjpmYWxzZSwiU21hcnRUaW1lbGluZVRhc2tQZXJjZW50YWdlRml0IjpmYWxzZX0sIklzTmV3IjpmYWxzZSwiSW1wb3J0VHlwZSI6MCwiRmlsZVBhdGgiOm51bGwsIlRpbWVDb25maWd1cmF0aW9uIjp7IiRpZCI6IjcwNSIsIlVzZVRpbWUiOmZhbHNlLCJXb3JrRGF5U3RhcnQiOiIwMDowMDowMCIsIldvcmtEYXlFbmQiOiIyMzo1OTowMCJ9LCJMYXN0VXNlZFRlbXBsYXRlSWQiOiJjYzI2Zjg2My0yN2NlLTQ4MGUtYTU4OS1iM2YxMmYyZDZlYjAi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1ff1975-023f-46b9-8e78-7ec8339d0163">
      <UserInfo>
        <DisplayName>McCoy, Chris</DisplayName>
        <AccountId>19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E2B4D37794641BD19A3A7C92921B7" ma:contentTypeVersion="6" ma:contentTypeDescription="Create a new document." ma:contentTypeScope="" ma:versionID="014994751bd8fe9c63cf837d4e63d83b">
  <xsd:schema xmlns:xsd="http://www.w3.org/2001/XMLSchema" xmlns:xs="http://www.w3.org/2001/XMLSchema" xmlns:p="http://schemas.microsoft.com/office/2006/metadata/properties" xmlns:ns2="d28bd667-e166-455e-ac9b-d3333cce8950" xmlns:ns3="21ff1975-023f-46b9-8e78-7ec8339d0163" targetNamespace="http://schemas.microsoft.com/office/2006/metadata/properties" ma:root="true" ma:fieldsID="b6d25bffa014dfaa5f053ef9bc667a04" ns2:_="" ns3:_="">
    <xsd:import namespace="d28bd667-e166-455e-ac9b-d3333cce8950"/>
    <xsd:import namespace="21ff1975-023f-46b9-8e78-7ec8339d01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bd667-e166-455e-ac9b-d3333cce89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f1975-023f-46b9-8e78-7ec8339d016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9AD345-B79D-4237-BBCC-B071E1241A06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d28bd667-e166-455e-ac9b-d3333cce8950"/>
    <ds:schemaRef ds:uri="21ff1975-023f-46b9-8e78-7ec8339d016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DE9B09F-6195-46D9-95F4-F56E437AE66E}">
  <ds:schemaRefs>
    <ds:schemaRef ds:uri="21ff1975-023f-46b9-8e78-7ec8339d0163"/>
    <ds:schemaRef ds:uri="d28bd667-e166-455e-ac9b-d3333cce89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22B481E-891A-4DB1-ABBB-865A37E051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240</Words>
  <Application>Microsoft Office PowerPoint</Application>
  <PresentationFormat>Widescreen</PresentationFormat>
  <Paragraphs>78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1_Office Theme</vt:lpstr>
      <vt:lpstr> Integrated Communications Platform “a.k.a Teams Phone Transition”  </vt:lpstr>
      <vt:lpstr>So why is the UNT World doing this???</vt:lpstr>
      <vt:lpstr>PowerPoint Presentation</vt:lpstr>
      <vt:lpstr>Weekly Meetings</vt:lpstr>
      <vt:lpstr>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Communications Platform “a.k.a Teams Phone Transition”</dc:title>
  <dc:creator>Rocha, Kevin</dc:creator>
  <cp:lastModifiedBy>Tasneem Ebrahimji</cp:lastModifiedBy>
  <cp:revision>8</cp:revision>
  <dcterms:created xsi:type="dcterms:W3CDTF">2020-10-12T16:10:10Z</dcterms:created>
  <dcterms:modified xsi:type="dcterms:W3CDTF">2020-11-20T15:04:24Z</dcterms:modified>
</cp:coreProperties>
</file>